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3" r:id="rId1"/>
  </p:sldMasterIdLst>
  <p:notesMasterIdLst>
    <p:notesMasterId r:id="rId4"/>
  </p:notesMasterIdLst>
  <p:sldIdLst>
    <p:sldId id="260" r:id="rId2"/>
    <p:sldId id="266" r:id="rId3"/>
  </p:sldIdLst>
  <p:sldSz cx="7775575" cy="10907713"/>
  <p:notesSz cx="6794500" cy="9925050"/>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35">
          <p15:clr>
            <a:srgbClr val="A4A3A4"/>
          </p15:clr>
        </p15:guide>
        <p15:guide id="2" pos="244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99"/>
    <a:srgbClr val="BA6089"/>
    <a:srgbClr val="E73990"/>
    <a:srgbClr val="C36992"/>
    <a:srgbClr val="FF85C2"/>
    <a:srgbClr val="FF99CC"/>
    <a:srgbClr val="A50021"/>
    <a:srgbClr val="663300"/>
    <a:srgbClr val="CC000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601" autoAdjust="0"/>
    <p:restoredTop sz="94660"/>
  </p:normalViewPr>
  <p:slideViewPr>
    <p:cSldViewPr snapToGrid="0">
      <p:cViewPr>
        <p:scale>
          <a:sx n="68" d="100"/>
          <a:sy n="68" d="100"/>
        </p:scale>
        <p:origin x="206" y="-970"/>
      </p:cViewPr>
      <p:guideLst>
        <p:guide orient="horz" pos="3435"/>
        <p:guide pos="244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4283" cy="49797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48645" y="0"/>
            <a:ext cx="2944283" cy="497976"/>
          </a:xfrm>
          <a:prstGeom prst="rect">
            <a:avLst/>
          </a:prstGeom>
        </p:spPr>
        <p:txBody>
          <a:bodyPr vert="horz" lIns="91440" tIns="45720" rIns="91440" bIns="45720" rtlCol="0"/>
          <a:lstStyle>
            <a:lvl1pPr algn="r">
              <a:defRPr sz="1200"/>
            </a:lvl1pPr>
          </a:lstStyle>
          <a:p>
            <a:fld id="{70F99883-74AE-4A2C-81B7-5B86A08198C0}" type="datetimeFigureOut">
              <a:rPr kumimoji="1" lang="ja-JP" altLang="en-US" smtClean="0"/>
              <a:t>2022/8/15</a:t>
            </a:fld>
            <a:endParaRPr kumimoji="1" lang="ja-JP" altLang="en-US"/>
          </a:p>
        </p:txBody>
      </p:sp>
      <p:sp>
        <p:nvSpPr>
          <p:cNvPr id="4" name="スライド イメージ プレースホルダー 3"/>
          <p:cNvSpPr>
            <a:spLocks noGrp="1" noRot="1" noChangeAspect="1"/>
          </p:cNvSpPr>
          <p:nvPr>
            <p:ph type="sldImg" idx="2"/>
          </p:nvPr>
        </p:nvSpPr>
        <p:spPr>
          <a:xfrm>
            <a:off x="2203450" y="1239838"/>
            <a:ext cx="2387600" cy="3351212"/>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450" y="4776431"/>
            <a:ext cx="5435600" cy="3907988"/>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27076"/>
            <a:ext cx="2944283" cy="4979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48645" y="9427076"/>
            <a:ext cx="2944283" cy="497975"/>
          </a:xfrm>
          <a:prstGeom prst="rect">
            <a:avLst/>
          </a:prstGeom>
        </p:spPr>
        <p:txBody>
          <a:bodyPr vert="horz" lIns="91440" tIns="45720" rIns="91440" bIns="45720" rtlCol="0" anchor="b"/>
          <a:lstStyle>
            <a:lvl1pPr algn="r">
              <a:defRPr sz="1200"/>
            </a:lvl1pPr>
          </a:lstStyle>
          <a:p>
            <a:fld id="{ACD93CC5-A9B8-46A1-B8C3-70AA73E05DA2}" type="slidenum">
              <a:rPr kumimoji="1" lang="ja-JP" altLang="en-US" smtClean="0"/>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785129"/>
            <a:ext cx="6609239" cy="3797500"/>
          </a:xfrm>
        </p:spPr>
        <p:txBody>
          <a:bodyPr anchor="b"/>
          <a:lstStyle>
            <a:lvl1pPr algn="ctr">
              <a:defRPr sz="5102"/>
            </a:lvl1pPr>
          </a:lstStyle>
          <a:p>
            <a:r>
              <a:rPr lang="ja-JP" altLang="en-US"/>
              <a:t>マスター タイトルの書式設定</a:t>
            </a:r>
            <a:endParaRPr lang="en-US" dirty="0"/>
          </a:p>
        </p:txBody>
      </p:sp>
      <p:sp>
        <p:nvSpPr>
          <p:cNvPr id="3" name="Subtitle 2"/>
          <p:cNvSpPr>
            <a:spLocks noGrp="1"/>
          </p:cNvSpPr>
          <p:nvPr>
            <p:ph type="subTitle" idx="1"/>
          </p:nvPr>
        </p:nvSpPr>
        <p:spPr>
          <a:xfrm>
            <a:off x="971947" y="5729075"/>
            <a:ext cx="5831681" cy="2633505"/>
          </a:xfr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5158712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55172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80735"/>
            <a:ext cx="1676608" cy="9243783"/>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571" y="580735"/>
            <a:ext cx="4932630" cy="924378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48293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pic>
        <p:nvPicPr>
          <p:cNvPr id="4" name="図 3" descr="アイコン&#10;&#10;自動的に生成された説明">
            <a:extLst>
              <a:ext uri="{FF2B5EF4-FFF2-40B4-BE49-F238E27FC236}">
                <a16:creationId xmlns:a16="http://schemas.microsoft.com/office/drawing/2014/main" id="{9830449F-66EA-79C9-107A-8B6B1487E88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122"/>
            <a:ext cx="7775575" cy="10903469"/>
          </a:xfrm>
          <a:prstGeom prst="rect">
            <a:avLst/>
          </a:prstGeom>
        </p:spPr>
      </p:pic>
    </p:spTree>
    <p:extLst>
      <p:ext uri="{BB962C8B-B14F-4D97-AF65-F5344CB8AC3E}">
        <p14:creationId xmlns:p14="http://schemas.microsoft.com/office/powerpoint/2010/main" val="3400714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304880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2" y="2719357"/>
            <a:ext cx="6706433" cy="4537305"/>
          </a:xfrm>
        </p:spPr>
        <p:txBody>
          <a:bodyPr anchor="b"/>
          <a:lstStyle>
            <a:lvl1pPr>
              <a:defRPr sz="5102"/>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0522" y="7299586"/>
            <a:ext cx="6706433" cy="2386061"/>
          </a:xfr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5014404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34571" y="2903673"/>
            <a:ext cx="3304619" cy="692084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936385" y="2903673"/>
            <a:ext cx="3304619" cy="692084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6752150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4" y="580737"/>
            <a:ext cx="6706433" cy="2108320"/>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5584" y="2673905"/>
            <a:ext cx="3289432" cy="1310440"/>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4" name="Content Placeholder 3"/>
          <p:cNvSpPr>
            <a:spLocks noGrp="1"/>
          </p:cNvSpPr>
          <p:nvPr>
            <p:ph sz="half" idx="2"/>
          </p:nvPr>
        </p:nvSpPr>
        <p:spPr>
          <a:xfrm>
            <a:off x="535584" y="3984345"/>
            <a:ext cx="3289432" cy="586037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936385" y="2673905"/>
            <a:ext cx="3305632" cy="1310440"/>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6" name="Content Placeholder 5"/>
          <p:cNvSpPr>
            <a:spLocks noGrp="1"/>
          </p:cNvSpPr>
          <p:nvPr>
            <p:ph sz="quarter" idx="4"/>
          </p:nvPr>
        </p:nvSpPr>
        <p:spPr>
          <a:xfrm>
            <a:off x="3936385" y="3984345"/>
            <a:ext cx="3305632" cy="586037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6012666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5259925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pic>
        <p:nvPicPr>
          <p:cNvPr id="7" name="図 6" descr="アイコン&#10;&#10;自動的に生成された説明">
            <a:extLst>
              <a:ext uri="{FF2B5EF4-FFF2-40B4-BE49-F238E27FC236}">
                <a16:creationId xmlns:a16="http://schemas.microsoft.com/office/drawing/2014/main" id="{69603FAB-903C-93EB-7E8B-8715E6671A2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122"/>
            <a:ext cx="7775575" cy="10903469"/>
          </a:xfrm>
          <a:prstGeom prst="rect">
            <a:avLst/>
          </a:prstGeom>
        </p:spPr>
      </p:pic>
    </p:spTree>
    <p:extLst>
      <p:ext uri="{BB962C8B-B14F-4D97-AF65-F5344CB8AC3E}">
        <p14:creationId xmlns:p14="http://schemas.microsoft.com/office/powerpoint/2010/main" val="1613792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p:spPr>
        <p:txBody>
          <a:bodyPr anchor="b"/>
          <a:lstStyle>
            <a:lvl1pPr>
              <a:defRPr sz="2721"/>
            </a:lvl1pPr>
          </a:lstStyle>
          <a:p>
            <a:r>
              <a:rPr lang="ja-JP" altLang="en-US"/>
              <a:t>マスター タイトルの書式設定</a:t>
            </a:r>
            <a:endParaRPr lang="en-US" dirty="0"/>
          </a:p>
        </p:txBody>
      </p:sp>
      <p:sp>
        <p:nvSpPr>
          <p:cNvPr id="3" name="Content Placeholder 2"/>
          <p:cNvSpPr>
            <a:spLocks noGrp="1"/>
          </p:cNvSpPr>
          <p:nvPr>
            <p:ph idx="1"/>
          </p:nvPr>
        </p:nvSpPr>
        <p:spPr>
          <a:xfrm>
            <a:off x="3305632" y="1570511"/>
            <a:ext cx="3936385" cy="7751546"/>
          </a:xfr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35584" y="3272314"/>
            <a:ext cx="2507825" cy="6062366"/>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690209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p:spPr>
        <p:txBody>
          <a:bodyPr anchor="b"/>
          <a:lstStyle>
            <a:lvl1pPr>
              <a:defRPr sz="2721"/>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305632" y="1570511"/>
            <a:ext cx="3936385" cy="7751546"/>
          </a:xfr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535584" y="3272314"/>
            <a:ext cx="2507825" cy="6062366"/>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443090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571" y="580737"/>
            <a:ext cx="6706433" cy="210832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4571" y="2903673"/>
            <a:ext cx="6706433" cy="692084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34571" y="10109836"/>
            <a:ext cx="1749504" cy="580735"/>
          </a:xfrm>
          <a:prstGeom prst="rect">
            <a:avLst/>
          </a:prstGeom>
        </p:spPr>
        <p:txBody>
          <a:bodyPr vert="horz" lIns="91440" tIns="45720" rIns="91440" bIns="45720" rtlCol="0" anchor="ctr"/>
          <a:lstStyle>
            <a:lvl1pPr algn="l">
              <a:defRPr sz="1020">
                <a:solidFill>
                  <a:schemeClr val="tx1">
                    <a:tint val="75000"/>
                  </a:schemeClr>
                </a:solidFill>
              </a:defRPr>
            </a:lvl1pPr>
          </a:lstStyle>
          <a:p>
            <a:fld id="{C764DE79-268F-4C1A-8933-263129D2AF90}" type="datetimeFigureOut">
              <a:rPr lang="en-US" smtClean="0"/>
              <a:t>8/15/2022</a:t>
            </a:fld>
            <a:endParaRPr lang="en-US" dirty="0"/>
          </a:p>
        </p:txBody>
      </p:sp>
      <p:sp>
        <p:nvSpPr>
          <p:cNvPr id="5" name="Footer Placeholder 4"/>
          <p:cNvSpPr>
            <a:spLocks noGrp="1"/>
          </p:cNvSpPr>
          <p:nvPr>
            <p:ph type="ftr" sz="quarter" idx="3"/>
          </p:nvPr>
        </p:nvSpPr>
        <p:spPr>
          <a:xfrm>
            <a:off x="2575659" y="10109836"/>
            <a:ext cx="2624257" cy="580735"/>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491500" y="10109836"/>
            <a:ext cx="1749504" cy="580735"/>
          </a:xfrm>
          <a:prstGeom prst="rect">
            <a:avLst/>
          </a:prstGeom>
        </p:spPr>
        <p:txBody>
          <a:bodyPr vert="horz" lIns="91440" tIns="45720" rIns="91440" bIns="45720" rtlCol="0" anchor="ctr"/>
          <a:lstStyle>
            <a:lvl1pPr algn="r">
              <a:defRPr sz="10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78048878"/>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txStyles>
    <p:titleStyle>
      <a:lvl1pPr algn="l" defTabSz="777514" rtl="0" eaLnBrk="1" latinLnBrk="0" hangingPunct="1">
        <a:lnSpc>
          <a:spcPct val="90000"/>
        </a:lnSpc>
        <a:spcBef>
          <a:spcPct val="0"/>
        </a:spcBef>
        <a:buNone/>
        <a:defRPr kumimoji="1" sz="3741" kern="1200">
          <a:solidFill>
            <a:schemeClr val="tx1"/>
          </a:solidFill>
          <a:latin typeface="+mj-lt"/>
          <a:ea typeface="+mj-ea"/>
          <a:cs typeface="+mj-cs"/>
        </a:defRPr>
      </a:lvl1pPr>
    </p:titleStyle>
    <p:bodyStyle>
      <a:lvl1pPr marL="194379" indent="-194379" algn="l" defTabSz="777514" rtl="0" eaLnBrk="1" latinLnBrk="0" hangingPunct="1">
        <a:lnSpc>
          <a:spcPct val="90000"/>
        </a:lnSpc>
        <a:spcBef>
          <a:spcPts val="850"/>
        </a:spcBef>
        <a:buFont typeface="Arial" panose="020B0604020202020204" pitchFamily="34" charset="0"/>
        <a:buChar char="•"/>
        <a:defRPr kumimoji="1" sz="2381" kern="1200">
          <a:solidFill>
            <a:schemeClr val="tx1"/>
          </a:solidFill>
          <a:latin typeface="+mn-lt"/>
          <a:ea typeface="+mn-ea"/>
          <a:cs typeface="+mn-cs"/>
        </a:defRPr>
      </a:lvl1pPr>
      <a:lvl2pPr marL="583136" indent="-194379" algn="l" defTabSz="777514" rtl="0" eaLnBrk="1" latinLnBrk="0" hangingPunct="1">
        <a:lnSpc>
          <a:spcPct val="90000"/>
        </a:lnSpc>
        <a:spcBef>
          <a:spcPts val="425"/>
        </a:spcBef>
        <a:buFont typeface="Arial" panose="020B0604020202020204" pitchFamily="34" charset="0"/>
        <a:buChar char="•"/>
        <a:defRPr kumimoji="1" sz="2041" kern="1200">
          <a:solidFill>
            <a:schemeClr val="tx1"/>
          </a:solidFill>
          <a:latin typeface="+mn-lt"/>
          <a:ea typeface="+mn-ea"/>
          <a:cs typeface="+mn-cs"/>
        </a:defRPr>
      </a:lvl2pPr>
      <a:lvl3pPr marL="971893" indent="-194379" algn="l" defTabSz="777514" rtl="0" eaLnBrk="1" latinLnBrk="0" hangingPunct="1">
        <a:lnSpc>
          <a:spcPct val="90000"/>
        </a:lnSpc>
        <a:spcBef>
          <a:spcPts val="425"/>
        </a:spcBef>
        <a:buFont typeface="Arial" panose="020B0604020202020204" pitchFamily="34" charset="0"/>
        <a:buChar char="•"/>
        <a:defRPr kumimoji="1" sz="1701" kern="1200">
          <a:solidFill>
            <a:schemeClr val="tx1"/>
          </a:solidFill>
          <a:latin typeface="+mn-lt"/>
          <a:ea typeface="+mn-ea"/>
          <a:cs typeface="+mn-cs"/>
        </a:defRPr>
      </a:lvl3pPr>
      <a:lvl4pPr marL="1360650"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4pPr>
      <a:lvl5pPr marL="1749407"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9007" fontAlgn="auto">
              <a:spcBef>
                <a:spcPts val="0"/>
              </a:spcBef>
              <a:spcAft>
                <a:spcPts val="0"/>
              </a:spcAft>
              <a:defRPr/>
            </a:pPr>
            <a:endParaRPr lang="ja-JP" altLang="en-US" sz="2006"/>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9007" fontAlgn="auto">
              <a:spcBef>
                <a:spcPts val="0"/>
              </a:spcBef>
              <a:spcAft>
                <a:spcPts val="0"/>
              </a:spcAft>
              <a:defRPr/>
            </a:pPr>
            <a:endParaRPr lang="ja-JP" altLang="en-US" sz="2006"/>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9007" fontAlgn="auto">
              <a:spcBef>
                <a:spcPts val="0"/>
              </a:spcBef>
              <a:spcAft>
                <a:spcPts val="0"/>
              </a:spcAft>
              <a:defRPr/>
            </a:pPr>
            <a:endParaRPr lang="ja-JP" altLang="en-US" sz="2006"/>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r>
              <a:rPr lang="en-US" altLang="ja-JP" b="1">
                <a:latin typeface="HG丸ｺﾞｼｯｸM-PRO" pitchFamily="50" charset="-128"/>
                <a:ea typeface="HG丸ｺﾞｼｯｸM-PRO" pitchFamily="50" charset="-128"/>
              </a:rPr>
              <a:t>POINT1</a:t>
            </a:r>
          </a:p>
          <a:p>
            <a:endParaRPr lang="en-US" altLang="ja-JP" sz="1400">
              <a:latin typeface="HG丸ｺﾞｼｯｸM-PRO" pitchFamily="50" charset="-128"/>
              <a:ea typeface="HG丸ｺﾞｼｯｸM-PRO" pitchFamily="50" charset="-128"/>
            </a:endParaRPr>
          </a:p>
          <a:p>
            <a:r>
              <a:rPr lang="ja-JP" altLang="en-US" sz="1800" b="1">
                <a:latin typeface="HG丸ｺﾞｼｯｸM-PRO" pitchFamily="50" charset="-128"/>
                <a:ea typeface="HG丸ｺﾞｼｯｸM-PRO" pitchFamily="50" charset="-128"/>
              </a:rPr>
              <a:t>テンプレートのサイズは黒の枠</a:t>
            </a:r>
            <a:endParaRPr lang="en-US" altLang="ja-JP" sz="1800" b="1">
              <a:latin typeface="HG丸ｺﾞｼｯｸM-PRO" pitchFamily="50" charset="-128"/>
              <a:ea typeface="HG丸ｺﾞｼｯｸM-PRO" pitchFamily="50" charset="-128"/>
            </a:endParaRPr>
          </a:p>
          <a:p>
            <a:r>
              <a:rPr lang="en-US" altLang="ja-JP" sz="1800" b="1">
                <a:latin typeface="HG丸ｺﾞｼｯｸM-PRO" pitchFamily="50" charset="-128"/>
                <a:ea typeface="HG丸ｺﾞｼｯｸM-PRO" pitchFamily="50" charset="-128"/>
              </a:rPr>
              <a:t>(303</a:t>
            </a:r>
            <a:r>
              <a:rPr lang="ja-JP" altLang="en-US" sz="1800" b="1">
                <a:latin typeface="HG丸ｺﾞｼｯｸM-PRO" pitchFamily="50" charset="-128"/>
                <a:ea typeface="HG丸ｺﾞｼｯｸM-PRO" pitchFamily="50" charset="-128"/>
              </a:rPr>
              <a:t>㎜</a:t>
            </a:r>
            <a:r>
              <a:rPr lang="en-US" altLang="ja-JP" sz="1800" b="1">
                <a:latin typeface="HG丸ｺﾞｼｯｸM-PRO" pitchFamily="50" charset="-128"/>
                <a:ea typeface="HG丸ｺﾞｼｯｸM-PRO" pitchFamily="50" charset="-128"/>
              </a:rPr>
              <a:t>×216</a:t>
            </a:r>
            <a:r>
              <a:rPr lang="ja-JP" altLang="en-US" sz="1800" b="1">
                <a:latin typeface="HG丸ｺﾞｼｯｸM-PRO" pitchFamily="50" charset="-128"/>
                <a:ea typeface="HG丸ｺﾞｼｯｸM-PRO" pitchFamily="50" charset="-128"/>
              </a:rPr>
              <a:t>㎜）で</a:t>
            </a:r>
          </a:p>
          <a:p>
            <a:r>
              <a:rPr lang="ja-JP" altLang="en-US" sz="1800" b="1">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r>
              <a:rPr lang="en-US" altLang="ja-JP" b="1">
                <a:solidFill>
                  <a:srgbClr val="FF0000"/>
                </a:solidFill>
                <a:latin typeface="HG丸ｺﾞｼｯｸM-PRO" pitchFamily="50" charset="-128"/>
                <a:ea typeface="HG丸ｺﾞｼｯｸM-PRO" pitchFamily="50" charset="-128"/>
              </a:rPr>
              <a:t>POINT2</a:t>
            </a:r>
          </a:p>
          <a:p>
            <a:endParaRPr lang="en-US" altLang="ja-JP" sz="1400" b="1">
              <a:solidFill>
                <a:srgbClr val="FF0000"/>
              </a:solidFill>
              <a:latin typeface="HG丸ｺﾞｼｯｸM-PRO" pitchFamily="50" charset="-128"/>
              <a:ea typeface="HG丸ｺﾞｼｯｸM-PRO" pitchFamily="50" charset="-128"/>
            </a:endParaRPr>
          </a:p>
          <a:p>
            <a:r>
              <a:rPr lang="ja-JP" altLang="en-US" sz="1800" b="1">
                <a:solidFill>
                  <a:srgbClr val="FF0000"/>
                </a:solidFill>
                <a:latin typeface="HG丸ｺﾞｼｯｸM-PRO" pitchFamily="50" charset="-128"/>
                <a:ea typeface="HG丸ｺﾞｼｯｸM-PRO" pitchFamily="50" charset="-128"/>
              </a:rPr>
              <a:t>印刷物の仕上がりサイズは赤の枠</a:t>
            </a:r>
            <a:r>
              <a:rPr lang="en-US" altLang="ja-JP" sz="1800" b="1">
                <a:solidFill>
                  <a:srgbClr val="FF0000"/>
                </a:solidFill>
                <a:latin typeface="HG丸ｺﾞｼｯｸM-PRO" pitchFamily="50" charset="-128"/>
                <a:ea typeface="HG丸ｺﾞｼｯｸM-PRO" pitchFamily="50" charset="-128"/>
              </a:rPr>
              <a:t>(297</a:t>
            </a:r>
            <a:r>
              <a:rPr lang="ja-JP" altLang="en-US" sz="1800" b="1">
                <a:solidFill>
                  <a:srgbClr val="FF0000"/>
                </a:solidFill>
                <a:latin typeface="HG丸ｺﾞｼｯｸM-PRO" pitchFamily="50" charset="-128"/>
                <a:ea typeface="HG丸ｺﾞｼｯｸM-PRO" pitchFamily="50" charset="-128"/>
              </a:rPr>
              <a:t>㎜</a:t>
            </a:r>
            <a:r>
              <a:rPr lang="en-US" altLang="ja-JP" sz="1800" b="1">
                <a:solidFill>
                  <a:srgbClr val="FF0000"/>
                </a:solidFill>
                <a:latin typeface="HG丸ｺﾞｼｯｸM-PRO" pitchFamily="50" charset="-128"/>
                <a:ea typeface="HG丸ｺﾞｼｯｸM-PRO" pitchFamily="50" charset="-128"/>
              </a:rPr>
              <a:t>×210</a:t>
            </a:r>
            <a:r>
              <a:rPr lang="ja-JP" altLang="en-US" sz="1800" b="1">
                <a:solidFill>
                  <a:srgbClr val="FF0000"/>
                </a:solidFill>
                <a:latin typeface="HG丸ｺﾞｼｯｸM-PRO" pitchFamily="50" charset="-128"/>
                <a:ea typeface="HG丸ｺﾞｼｯｸM-PRO" pitchFamily="50" charset="-128"/>
              </a:rPr>
              <a:t>㎜）で</a:t>
            </a:r>
          </a:p>
          <a:p>
            <a:r>
              <a:rPr lang="ja-JP" altLang="en-US" sz="1800" b="1">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r>
              <a:rPr lang="en-US" altLang="ja-JP" b="1">
                <a:solidFill>
                  <a:srgbClr val="0070C0"/>
                </a:solidFill>
                <a:latin typeface="HG丸ｺﾞｼｯｸM-PRO" pitchFamily="50" charset="-128"/>
                <a:ea typeface="HG丸ｺﾞｼｯｸM-PRO" pitchFamily="50" charset="-128"/>
              </a:rPr>
              <a:t>POINT</a:t>
            </a:r>
            <a:r>
              <a:rPr lang="ja-JP" altLang="en-US" b="1">
                <a:solidFill>
                  <a:srgbClr val="0070C0"/>
                </a:solidFill>
                <a:latin typeface="HG丸ｺﾞｼｯｸM-PRO" pitchFamily="50" charset="-128"/>
                <a:ea typeface="HG丸ｺﾞｼｯｸM-PRO" pitchFamily="50" charset="-128"/>
              </a:rPr>
              <a:t>３</a:t>
            </a:r>
            <a:endParaRPr lang="en-US" altLang="ja-JP" b="1">
              <a:solidFill>
                <a:srgbClr val="0070C0"/>
              </a:solidFill>
              <a:latin typeface="HG丸ｺﾞｼｯｸM-PRO" pitchFamily="50" charset="-128"/>
              <a:ea typeface="HG丸ｺﾞｼｯｸM-PRO" pitchFamily="50" charset="-128"/>
            </a:endParaRPr>
          </a:p>
          <a:p>
            <a:endParaRPr lang="en-US" altLang="ja-JP" sz="1400" b="1">
              <a:solidFill>
                <a:srgbClr val="0070C0"/>
              </a:solidFill>
              <a:latin typeface="HG丸ｺﾞｼｯｸM-PRO" pitchFamily="50" charset="-128"/>
              <a:ea typeface="HG丸ｺﾞｼｯｸM-PRO" pitchFamily="50" charset="-128"/>
            </a:endParaRPr>
          </a:p>
          <a:p>
            <a:r>
              <a:rPr lang="ja-JP" altLang="en-US" sz="1800" b="1">
                <a:solidFill>
                  <a:srgbClr val="0070C0"/>
                </a:solidFill>
                <a:latin typeface="HG丸ｺﾞｼｯｸM-PRO" pitchFamily="50" charset="-128"/>
                <a:ea typeface="HG丸ｺﾞｼｯｸM-PRO" pitchFamily="50" charset="-128"/>
              </a:rPr>
              <a:t>文字・イラスト・写真の絵柄等、</a:t>
            </a:r>
            <a:endParaRPr lang="en-US" altLang="ja-JP" sz="1800" b="1">
              <a:solidFill>
                <a:srgbClr val="0070C0"/>
              </a:solidFill>
              <a:latin typeface="HG丸ｺﾞｼｯｸM-PRO" pitchFamily="50" charset="-128"/>
              <a:ea typeface="HG丸ｺﾞｼｯｸM-PRO" pitchFamily="50" charset="-128"/>
            </a:endParaRPr>
          </a:p>
          <a:p>
            <a:r>
              <a:rPr lang="ja-JP" altLang="en-US" sz="1800" b="1">
                <a:solidFill>
                  <a:srgbClr val="0070C0"/>
                </a:solidFill>
                <a:latin typeface="HG丸ｺﾞｼｯｸM-PRO" pitchFamily="50" charset="-128"/>
                <a:ea typeface="HG丸ｺﾞｼｯｸM-PRO" pitchFamily="50" charset="-128"/>
              </a:rPr>
              <a:t>仕上がりで切れてはいけない部分は</a:t>
            </a:r>
            <a:endParaRPr lang="en-US" altLang="ja-JP" sz="1800" b="1">
              <a:solidFill>
                <a:srgbClr val="0070C0"/>
              </a:solidFill>
              <a:latin typeface="HG丸ｺﾞｼｯｸM-PRO" pitchFamily="50" charset="-128"/>
              <a:ea typeface="HG丸ｺﾞｼｯｸM-PRO" pitchFamily="50" charset="-128"/>
            </a:endParaRPr>
          </a:p>
          <a:p>
            <a:r>
              <a:rPr lang="ja-JP" altLang="en-US" sz="1800" b="1">
                <a:solidFill>
                  <a:srgbClr val="0070C0"/>
                </a:solidFill>
                <a:latin typeface="HG丸ｺﾞｼｯｸM-PRO" pitchFamily="50" charset="-128"/>
                <a:ea typeface="HG丸ｺﾞｼｯｸM-PRO" pitchFamily="50" charset="-128"/>
              </a:rPr>
              <a:t>青の枠（</a:t>
            </a:r>
            <a:r>
              <a:rPr lang="en-US" altLang="ja-JP" sz="1800" b="1">
                <a:solidFill>
                  <a:srgbClr val="0070C0"/>
                </a:solidFill>
                <a:latin typeface="HG丸ｺﾞｼｯｸM-PRO" pitchFamily="50" charset="-128"/>
                <a:ea typeface="HG丸ｺﾞｼｯｸM-PRO" pitchFamily="50" charset="-128"/>
              </a:rPr>
              <a:t>293</a:t>
            </a:r>
            <a:r>
              <a:rPr lang="ja-JP" altLang="en-US" sz="1800" b="1">
                <a:solidFill>
                  <a:srgbClr val="0070C0"/>
                </a:solidFill>
                <a:latin typeface="HG丸ｺﾞｼｯｸM-PRO" pitchFamily="50" charset="-128"/>
                <a:ea typeface="HG丸ｺﾞｼｯｸM-PRO" pitchFamily="50" charset="-128"/>
              </a:rPr>
              <a:t>㎜</a:t>
            </a:r>
            <a:r>
              <a:rPr lang="en-US" altLang="ja-JP" sz="1800" b="1">
                <a:solidFill>
                  <a:srgbClr val="0070C0"/>
                </a:solidFill>
                <a:latin typeface="HG丸ｺﾞｼｯｸM-PRO" pitchFamily="50" charset="-128"/>
                <a:ea typeface="HG丸ｺﾞｼｯｸM-PRO" pitchFamily="50" charset="-128"/>
              </a:rPr>
              <a:t>×206</a:t>
            </a:r>
            <a:r>
              <a:rPr lang="ja-JP" altLang="en-US" sz="1800" b="1">
                <a:solidFill>
                  <a:srgbClr val="0070C0"/>
                </a:solidFill>
                <a:latin typeface="HG丸ｺﾞｼｯｸM-PRO" pitchFamily="50" charset="-128"/>
                <a:ea typeface="HG丸ｺﾞｼｯｸM-PRO" pitchFamily="50"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ja-JP" altLang="en-US" sz="1800" b="1" dirty="0">
                <a:solidFill>
                  <a:srgbClr val="404040"/>
                </a:solidFill>
                <a:latin typeface="HG丸ｺﾞｼｯｸM-PRO" pitchFamily="50" charset="-128"/>
                <a:ea typeface="HG丸ｺﾞｼｯｸM-PRO" pitchFamily="50" charset="-128"/>
              </a:rPr>
              <a:t>このテンプレートは</a:t>
            </a:r>
            <a:r>
              <a:rPr lang="en-US" altLang="ja-JP" sz="1800" b="1" dirty="0">
                <a:solidFill>
                  <a:srgbClr val="404040"/>
                </a:solidFill>
                <a:latin typeface="HG丸ｺﾞｼｯｸM-PRO" pitchFamily="50" charset="-128"/>
                <a:ea typeface="HG丸ｺﾞｼｯｸM-PRO" pitchFamily="50" charset="-128"/>
              </a:rPr>
              <a:t>A4</a:t>
            </a:r>
            <a:r>
              <a:rPr lang="ja-JP" altLang="en-US" sz="1800" b="1" dirty="0">
                <a:solidFill>
                  <a:srgbClr val="404040"/>
                </a:solidFill>
                <a:latin typeface="HG丸ｺﾞｼｯｸM-PRO" pitchFamily="50" charset="-128"/>
                <a:ea typeface="HG丸ｺﾞｼｯｸM-PRO" pitchFamily="50" charset="-128"/>
              </a:rPr>
              <a:t>サイズ</a:t>
            </a:r>
            <a:r>
              <a:rPr lang="en-US" altLang="ja-JP" sz="1800" b="1" dirty="0">
                <a:solidFill>
                  <a:srgbClr val="404040"/>
                </a:solidFill>
                <a:latin typeface="HG丸ｺﾞｼｯｸM-PRO" pitchFamily="50" charset="-128"/>
                <a:ea typeface="HG丸ｺﾞｼｯｸM-PRO" pitchFamily="50" charset="-128"/>
              </a:rPr>
              <a:t>(297</a:t>
            </a:r>
            <a:r>
              <a:rPr lang="ja-JP" altLang="en-US" sz="1800" b="1" dirty="0">
                <a:solidFill>
                  <a:srgbClr val="404040"/>
                </a:solidFill>
                <a:latin typeface="HG丸ｺﾞｼｯｸM-PRO" pitchFamily="50" charset="-128"/>
                <a:ea typeface="HG丸ｺﾞｼｯｸM-PRO" pitchFamily="50" charset="-128"/>
              </a:rPr>
              <a:t>㎜</a:t>
            </a:r>
            <a:r>
              <a:rPr lang="en-US" altLang="ja-JP" sz="1800" b="1" dirty="0">
                <a:solidFill>
                  <a:srgbClr val="404040"/>
                </a:solidFill>
                <a:latin typeface="HG丸ｺﾞｼｯｸM-PRO" pitchFamily="50" charset="-128"/>
                <a:ea typeface="HG丸ｺﾞｼｯｸM-PRO" pitchFamily="50" charset="-128"/>
              </a:rPr>
              <a:t>×210</a:t>
            </a:r>
            <a:r>
              <a:rPr lang="ja-JP" altLang="en-US" sz="1800" b="1" dirty="0">
                <a:solidFill>
                  <a:srgbClr val="404040"/>
                </a:solidFill>
                <a:latin typeface="HG丸ｺﾞｼｯｸM-PRO" pitchFamily="50" charset="-128"/>
                <a:ea typeface="HG丸ｺﾞｼｯｸM-PRO" pitchFamily="50" charset="-128"/>
              </a:rPr>
              <a:t>㎜）の</a:t>
            </a:r>
          </a:p>
          <a:p>
            <a:r>
              <a:rPr lang="ja-JP" altLang="en-US" sz="1800" b="1" dirty="0">
                <a:solidFill>
                  <a:srgbClr val="404040"/>
                </a:solidFill>
                <a:latin typeface="HG丸ｺﾞｼｯｸM-PRO" pitchFamily="50" charset="-128"/>
                <a:ea typeface="HG丸ｺﾞｼｯｸM-PRO" pitchFamily="50" charset="-128"/>
              </a:rPr>
              <a:t>印刷物を作る為のテンプレートです。</a:t>
            </a:r>
          </a:p>
          <a:p>
            <a:r>
              <a:rPr lang="ja-JP" altLang="en-US" sz="1800" b="1" dirty="0">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34691424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descr="図形, 正方形&#10;&#10;自動的に生成された説明">
            <a:extLst>
              <a:ext uri="{FF2B5EF4-FFF2-40B4-BE49-F238E27FC236}">
                <a16:creationId xmlns:a16="http://schemas.microsoft.com/office/drawing/2014/main" id="{9AD8DE5C-0B0D-1D2B-6955-5442CA3E51E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99576" y="5302727"/>
            <a:ext cx="1621539" cy="1694691"/>
          </a:xfrm>
          <a:prstGeom prst="rect">
            <a:avLst/>
          </a:prstGeom>
        </p:spPr>
      </p:pic>
      <p:pic>
        <p:nvPicPr>
          <p:cNvPr id="17" name="図 16" descr="図形&#10;&#10;中程度の精度で自動的に生成された説明">
            <a:extLst>
              <a:ext uri="{FF2B5EF4-FFF2-40B4-BE49-F238E27FC236}">
                <a16:creationId xmlns:a16="http://schemas.microsoft.com/office/drawing/2014/main" id="{A382ACC0-14C9-299B-023D-98E8E0DE096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04" y="1792091"/>
            <a:ext cx="7775575" cy="3314979"/>
          </a:xfrm>
          <a:prstGeom prst="rect">
            <a:avLst/>
          </a:prstGeom>
        </p:spPr>
      </p:pic>
      <p:pic>
        <p:nvPicPr>
          <p:cNvPr id="9" name="図 8" descr="図形, 四角形&#10;&#10;自動的に生成された説明">
            <a:extLst>
              <a:ext uri="{FF2B5EF4-FFF2-40B4-BE49-F238E27FC236}">
                <a16:creationId xmlns:a16="http://schemas.microsoft.com/office/drawing/2014/main" id="{B654E092-83D4-3146-77AC-AC5D8A0F0EE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43003" y="5314309"/>
            <a:ext cx="1188722" cy="813818"/>
          </a:xfrm>
          <a:prstGeom prst="rect">
            <a:avLst/>
          </a:prstGeom>
        </p:spPr>
      </p:pic>
      <p:pic>
        <p:nvPicPr>
          <p:cNvPr id="67" name="図 66" descr="図形, 四角形&#10;&#10;自動的に生成された説明">
            <a:extLst>
              <a:ext uri="{FF2B5EF4-FFF2-40B4-BE49-F238E27FC236}">
                <a16:creationId xmlns:a16="http://schemas.microsoft.com/office/drawing/2014/main" id="{1D3414AB-16CE-F52C-9E5F-734473340E0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43003" y="6185718"/>
            <a:ext cx="1188722" cy="813818"/>
          </a:xfrm>
          <a:prstGeom prst="rect">
            <a:avLst/>
          </a:prstGeom>
        </p:spPr>
      </p:pic>
      <p:pic>
        <p:nvPicPr>
          <p:cNvPr id="13" name="図 12" descr="図形&#10;&#10;低い精度で自動的に生成された説明">
            <a:extLst>
              <a:ext uri="{FF2B5EF4-FFF2-40B4-BE49-F238E27FC236}">
                <a16:creationId xmlns:a16="http://schemas.microsoft.com/office/drawing/2014/main" id="{CDD84C67-F83C-0564-806E-B05BA5207A5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9371" y="8673636"/>
            <a:ext cx="3011430" cy="1261875"/>
          </a:xfrm>
          <a:prstGeom prst="rect">
            <a:avLst/>
          </a:prstGeom>
        </p:spPr>
      </p:pic>
      <p:pic>
        <p:nvPicPr>
          <p:cNvPr id="19" name="図 18">
            <a:extLst>
              <a:ext uri="{FF2B5EF4-FFF2-40B4-BE49-F238E27FC236}">
                <a16:creationId xmlns:a16="http://schemas.microsoft.com/office/drawing/2014/main" id="{ABC25C6F-28D8-23FC-59D1-510829F3D74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96595" y="978086"/>
            <a:ext cx="6778766" cy="621793"/>
          </a:xfrm>
          <a:prstGeom prst="rect">
            <a:avLst/>
          </a:prstGeom>
        </p:spPr>
      </p:pic>
      <p:sp>
        <p:nvSpPr>
          <p:cNvPr id="117" name="object 4">
            <a:extLst>
              <a:ext uri="{FF2B5EF4-FFF2-40B4-BE49-F238E27FC236}">
                <a16:creationId xmlns:a16="http://schemas.microsoft.com/office/drawing/2014/main" id="{2530A646-B23F-74CB-FB4F-DAA183AB5FE2}"/>
              </a:ext>
            </a:extLst>
          </p:cNvPr>
          <p:cNvSpPr txBox="1"/>
          <p:nvPr/>
        </p:nvSpPr>
        <p:spPr>
          <a:xfrm>
            <a:off x="478349" y="1108950"/>
            <a:ext cx="6961574" cy="399467"/>
          </a:xfrm>
          <a:prstGeom prst="rect">
            <a:avLst/>
          </a:prstGeom>
        </p:spPr>
        <p:txBody>
          <a:bodyPr vert="horz" wrap="square" lIns="0" tIns="14604" rIns="0" bIns="0" rtlCol="0">
            <a:spAutoFit/>
          </a:bodyPr>
          <a:lstStyle/>
          <a:p>
            <a:pPr algn="ctr" defTabSz="914400"/>
            <a:r>
              <a:rPr kumimoji="0" lang="en-US" altLang="ja-JP" sz="2500" b="1" kern="0" spc="-150" dirty="0">
                <a:solidFill>
                  <a:srgbClr val="FF6699"/>
                </a:solidFill>
                <a:latin typeface="游ゴシック" panose="020B0400000000000000" pitchFamily="50" charset="-128"/>
                <a:ea typeface="游ゴシック" panose="020B0400000000000000" pitchFamily="50" charset="-128"/>
                <a:cs typeface="DINPro"/>
              </a:rPr>
              <a:t>10/3</a:t>
            </a:r>
            <a:r>
              <a:rPr kumimoji="0" lang="ja-JP" altLang="en-US" sz="2500" b="1" kern="0" spc="-150" dirty="0">
                <a:solidFill>
                  <a:srgbClr val="FF6699"/>
                </a:solidFill>
                <a:latin typeface="游ゴシック" panose="020B0400000000000000" pitchFamily="50" charset="-128"/>
                <a:ea typeface="游ゴシック" panose="020B0400000000000000" pitchFamily="50" charset="-128"/>
                <a:cs typeface="DINPro"/>
              </a:rPr>
              <a:t>（月）より、明日来町にオープンします</a:t>
            </a:r>
            <a:endParaRPr kumimoji="0" sz="2500" b="1" kern="0" spc="-150" dirty="0">
              <a:solidFill>
                <a:srgbClr val="FF6699"/>
              </a:solidFill>
              <a:latin typeface="游ゴシック" panose="020B0400000000000000" pitchFamily="50" charset="-128"/>
              <a:ea typeface="游ゴシック" panose="020B0400000000000000" pitchFamily="50" charset="-128"/>
              <a:cs typeface="DINPro"/>
            </a:endParaRPr>
          </a:p>
        </p:txBody>
      </p:sp>
      <p:sp>
        <p:nvSpPr>
          <p:cNvPr id="42" name="object 4">
            <a:extLst>
              <a:ext uri="{FF2B5EF4-FFF2-40B4-BE49-F238E27FC236}">
                <a16:creationId xmlns:a16="http://schemas.microsoft.com/office/drawing/2014/main" id="{CDB23694-5A65-9523-6995-111B6D40E4A4}"/>
              </a:ext>
            </a:extLst>
          </p:cNvPr>
          <p:cNvSpPr txBox="1"/>
          <p:nvPr/>
        </p:nvSpPr>
        <p:spPr>
          <a:xfrm>
            <a:off x="763201" y="247933"/>
            <a:ext cx="6961574" cy="399467"/>
          </a:xfrm>
          <a:prstGeom prst="rect">
            <a:avLst/>
          </a:prstGeom>
        </p:spPr>
        <p:txBody>
          <a:bodyPr vert="horz" wrap="square" lIns="0" tIns="14604" rIns="0" bIns="0" rtlCol="0">
            <a:spAutoFit/>
          </a:bodyPr>
          <a:lstStyle/>
          <a:p>
            <a:pPr algn="ctr" defTabSz="914400"/>
            <a:r>
              <a:rPr kumimoji="0" lang="en-US" altLang="ja-JP" sz="2500" kern="0" dirty="0">
                <a:solidFill>
                  <a:schemeClr val="bg1"/>
                </a:solidFill>
                <a:latin typeface="源ノ角ゴシック Code JP R" panose="020B0500000000000000" pitchFamily="34" charset="-128"/>
                <a:ea typeface="源ノ角ゴシック Code JP R" panose="020B0500000000000000" pitchFamily="34" charset="-128"/>
                <a:cs typeface="DINPro"/>
              </a:rPr>
              <a:t>ASKUL</a:t>
            </a:r>
            <a:r>
              <a:rPr kumimoji="0" lang="ja-JP" altLang="en-US" sz="2500" kern="0" dirty="0">
                <a:solidFill>
                  <a:schemeClr val="bg1"/>
                </a:solidFill>
                <a:latin typeface="源ノ角ゴシック Code JP R" panose="020B0500000000000000" pitchFamily="34" charset="-128"/>
                <a:ea typeface="源ノ角ゴシック Code JP R" panose="020B0500000000000000" pitchFamily="34" charset="-128"/>
                <a:cs typeface="DINPro"/>
              </a:rPr>
              <a:t>クリニック　</a:t>
            </a:r>
            <a:r>
              <a:rPr kumimoji="0" lang="en-US" altLang="ja-JP" sz="1800" kern="0" dirty="0">
                <a:solidFill>
                  <a:schemeClr val="bg1"/>
                </a:solidFill>
                <a:latin typeface="源ノ角ゴシック Code JP R" panose="020B0500000000000000" pitchFamily="34" charset="-128"/>
                <a:ea typeface="源ノ角ゴシック Code JP R" panose="020B0500000000000000" pitchFamily="34" charset="-128"/>
                <a:cs typeface="DINPro"/>
              </a:rPr>
              <a:t>〔</a:t>
            </a:r>
            <a:r>
              <a:rPr kumimoji="0" lang="ja-JP" altLang="en-US" sz="1800" kern="0" dirty="0">
                <a:solidFill>
                  <a:schemeClr val="bg1"/>
                </a:solidFill>
                <a:latin typeface="源ノ角ゴシック Code JP R" panose="020B0500000000000000" pitchFamily="34" charset="-128"/>
                <a:ea typeface="源ノ角ゴシック Code JP R" panose="020B0500000000000000" pitchFamily="34" charset="-128"/>
                <a:cs typeface="DINPro"/>
              </a:rPr>
              <a:t>内科／婦人科／皮膚科</a:t>
            </a:r>
            <a:r>
              <a:rPr kumimoji="0" lang="en-US" altLang="ja-JP" sz="1800" kern="0" dirty="0">
                <a:solidFill>
                  <a:schemeClr val="bg1"/>
                </a:solidFill>
                <a:latin typeface="源ノ角ゴシック Code JP R" panose="020B0500000000000000" pitchFamily="34" charset="-128"/>
                <a:ea typeface="源ノ角ゴシック Code JP R" panose="020B0500000000000000" pitchFamily="34" charset="-128"/>
                <a:cs typeface="DINPro"/>
              </a:rPr>
              <a:t>〕</a:t>
            </a:r>
            <a:endParaRPr kumimoji="0" sz="1800" kern="0" dirty="0">
              <a:solidFill>
                <a:schemeClr val="bg1"/>
              </a:solidFill>
              <a:latin typeface="源ノ角ゴシック Code JP R" panose="020B0500000000000000" pitchFamily="34" charset="-128"/>
              <a:ea typeface="源ノ角ゴシック Code JP R" panose="020B0500000000000000" pitchFamily="34" charset="-128"/>
              <a:cs typeface="DINPro"/>
            </a:endParaRPr>
          </a:p>
        </p:txBody>
      </p:sp>
      <p:sp>
        <p:nvSpPr>
          <p:cNvPr id="53" name="object 4">
            <a:extLst>
              <a:ext uri="{FF2B5EF4-FFF2-40B4-BE49-F238E27FC236}">
                <a16:creationId xmlns:a16="http://schemas.microsoft.com/office/drawing/2014/main" id="{01C5BB95-5614-3AE5-2D83-AD1A8F7FD2D7}"/>
              </a:ext>
            </a:extLst>
          </p:cNvPr>
          <p:cNvSpPr txBox="1"/>
          <p:nvPr/>
        </p:nvSpPr>
        <p:spPr>
          <a:xfrm>
            <a:off x="699466" y="7747831"/>
            <a:ext cx="1703807" cy="810414"/>
          </a:xfrm>
          <a:prstGeom prst="rect">
            <a:avLst/>
          </a:prstGeom>
        </p:spPr>
        <p:txBody>
          <a:bodyPr vert="horz" wrap="square" lIns="0" tIns="14604" rIns="0" bIns="0" rtlCol="0">
            <a:spAutoFit/>
          </a:bodyPr>
          <a:lstStyle/>
          <a:p>
            <a:pPr defTabSz="914400">
              <a:lnSpc>
                <a:spcPct val="150000"/>
              </a:lnSpc>
            </a:pPr>
            <a:r>
              <a:rPr kumimoji="0" lang="ja-JP" altLang="en-US" sz="900" kern="0" dirty="0">
                <a:solidFill>
                  <a:schemeClr val="bg2">
                    <a:lumMod val="50000"/>
                  </a:schemeClr>
                </a:solidFill>
                <a:latin typeface="BIZ UDPゴシック" panose="020B0400000000000000" pitchFamily="50" charset="-128"/>
                <a:ea typeface="BIZ UDPゴシック" panose="020B0400000000000000" pitchFamily="50" charset="-128"/>
                <a:cs typeface="DINPro"/>
              </a:rPr>
              <a:t>〒０００－００００　</a:t>
            </a:r>
            <a:endParaRPr kumimoji="0" lang="en-US" altLang="ja-JP" sz="900" kern="0" dirty="0">
              <a:solidFill>
                <a:schemeClr val="bg2">
                  <a:lumMod val="50000"/>
                </a:schemeClr>
              </a:solidFill>
              <a:latin typeface="BIZ UDPゴシック" panose="020B0400000000000000" pitchFamily="50" charset="-128"/>
              <a:ea typeface="BIZ UDPゴシック" panose="020B0400000000000000" pitchFamily="50" charset="-128"/>
              <a:cs typeface="DINPro"/>
            </a:endParaRPr>
          </a:p>
          <a:p>
            <a:pPr defTabSz="914400">
              <a:lnSpc>
                <a:spcPct val="150000"/>
              </a:lnSpc>
            </a:pPr>
            <a:r>
              <a:rPr kumimoji="0" lang="ja-JP" altLang="en-US" sz="900" kern="0" dirty="0">
                <a:solidFill>
                  <a:schemeClr val="bg2">
                    <a:lumMod val="50000"/>
                  </a:schemeClr>
                </a:solidFill>
                <a:latin typeface="BIZ UDPゴシック" panose="020B0400000000000000" pitchFamily="50" charset="-128"/>
                <a:ea typeface="BIZ UDPゴシック" panose="020B0400000000000000" pitchFamily="50" charset="-128"/>
                <a:cs typeface="DINPro"/>
              </a:rPr>
              <a:t>〇〇県○○市明日来町</a:t>
            </a:r>
            <a:r>
              <a:rPr kumimoji="0" lang="en-US" altLang="ja-JP" sz="900" kern="0" dirty="0">
                <a:solidFill>
                  <a:schemeClr val="bg2">
                    <a:lumMod val="50000"/>
                  </a:schemeClr>
                </a:solidFill>
                <a:latin typeface="BIZ UDPゴシック" panose="020B0400000000000000" pitchFamily="50" charset="-128"/>
                <a:ea typeface="BIZ UDPゴシック" panose="020B0400000000000000" pitchFamily="50" charset="-128"/>
                <a:cs typeface="DINPro"/>
              </a:rPr>
              <a:t>1-1-1</a:t>
            </a:r>
          </a:p>
          <a:p>
            <a:pPr defTabSz="914400">
              <a:lnSpc>
                <a:spcPct val="150000"/>
              </a:lnSpc>
            </a:pPr>
            <a:r>
              <a:rPr kumimoji="0" lang="en-US" altLang="ja-JP" sz="900" kern="0" dirty="0">
                <a:solidFill>
                  <a:schemeClr val="bg2">
                    <a:lumMod val="50000"/>
                  </a:schemeClr>
                </a:solidFill>
                <a:latin typeface="BIZ UDPゴシック" panose="020B0400000000000000" pitchFamily="50" charset="-128"/>
                <a:ea typeface="BIZ UDPゴシック" panose="020B0400000000000000" pitchFamily="50" charset="-128"/>
                <a:cs typeface="DINPro"/>
              </a:rPr>
              <a:t>JR</a:t>
            </a:r>
            <a:r>
              <a:rPr kumimoji="0" lang="ja-JP" altLang="en-US" sz="900" kern="0" dirty="0">
                <a:solidFill>
                  <a:schemeClr val="bg2">
                    <a:lumMod val="50000"/>
                  </a:schemeClr>
                </a:solidFill>
                <a:latin typeface="BIZ UDPゴシック" panose="020B0400000000000000" pitchFamily="50" charset="-128"/>
                <a:ea typeface="BIZ UDPゴシック" panose="020B0400000000000000" pitchFamily="50" charset="-128"/>
                <a:cs typeface="DINPro"/>
              </a:rPr>
              <a:t>明日来駅より徒歩５分</a:t>
            </a:r>
            <a:endParaRPr kumimoji="0" lang="en-US" altLang="ja-JP" sz="900" kern="0" dirty="0">
              <a:solidFill>
                <a:schemeClr val="bg2">
                  <a:lumMod val="50000"/>
                </a:schemeClr>
              </a:solidFill>
              <a:latin typeface="BIZ UDPゴシック" panose="020B0400000000000000" pitchFamily="50" charset="-128"/>
              <a:ea typeface="BIZ UDPゴシック" panose="020B0400000000000000" pitchFamily="50" charset="-128"/>
              <a:cs typeface="DINPro"/>
            </a:endParaRPr>
          </a:p>
          <a:p>
            <a:pPr defTabSz="914400">
              <a:lnSpc>
                <a:spcPct val="150000"/>
              </a:lnSpc>
            </a:pPr>
            <a:r>
              <a:rPr kumimoji="0" lang="ja-JP" altLang="en-US" sz="900" kern="0" dirty="0">
                <a:solidFill>
                  <a:schemeClr val="bg2">
                    <a:lumMod val="50000"/>
                  </a:schemeClr>
                </a:solidFill>
                <a:latin typeface="BIZ UDPゴシック" panose="020B0400000000000000" pitchFamily="50" charset="-128"/>
                <a:ea typeface="BIZ UDPゴシック" panose="020B0400000000000000" pitchFamily="50" charset="-128"/>
                <a:cs typeface="DINPro"/>
              </a:rPr>
              <a:t>駐車場５台有り</a:t>
            </a:r>
            <a:endParaRPr kumimoji="0" lang="en-US" altLang="ja-JP" sz="900" kern="0" dirty="0">
              <a:solidFill>
                <a:schemeClr val="bg2">
                  <a:lumMod val="50000"/>
                </a:schemeClr>
              </a:solidFill>
              <a:latin typeface="BIZ UDPゴシック" panose="020B0400000000000000" pitchFamily="50" charset="-128"/>
              <a:ea typeface="BIZ UDPゴシック" panose="020B0400000000000000" pitchFamily="50" charset="-128"/>
              <a:cs typeface="DINPro"/>
            </a:endParaRPr>
          </a:p>
        </p:txBody>
      </p:sp>
      <p:pic>
        <p:nvPicPr>
          <p:cNvPr id="4" name="図 3" descr="図形&#10;&#10;自動的に生成された説明">
            <a:extLst>
              <a:ext uri="{FF2B5EF4-FFF2-40B4-BE49-F238E27FC236}">
                <a16:creationId xmlns:a16="http://schemas.microsoft.com/office/drawing/2014/main" id="{B0050DA5-8010-35C9-5010-301F2DED1D9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340161" y="7762751"/>
            <a:ext cx="1301499" cy="813818"/>
          </a:xfrm>
          <a:prstGeom prst="rect">
            <a:avLst/>
          </a:prstGeom>
        </p:spPr>
      </p:pic>
      <p:pic>
        <p:nvPicPr>
          <p:cNvPr id="11" name="図 10" descr="図形, 正方形&#10;&#10;自動的に生成された説明">
            <a:extLst>
              <a:ext uri="{FF2B5EF4-FFF2-40B4-BE49-F238E27FC236}">
                <a16:creationId xmlns:a16="http://schemas.microsoft.com/office/drawing/2014/main" id="{9A3C5AAD-3B96-EEC5-0F0D-B85D5CB1429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411354" y="7907414"/>
            <a:ext cx="758954" cy="813818"/>
          </a:xfrm>
          <a:prstGeom prst="rect">
            <a:avLst/>
          </a:prstGeom>
        </p:spPr>
      </p:pic>
      <p:pic>
        <p:nvPicPr>
          <p:cNvPr id="23" name="図 22" descr="図形, 四角形&#10;&#10;自動的に生成された説明">
            <a:extLst>
              <a:ext uri="{FF2B5EF4-FFF2-40B4-BE49-F238E27FC236}">
                <a16:creationId xmlns:a16="http://schemas.microsoft.com/office/drawing/2014/main" id="{136EE12E-4363-FFE6-4428-A6EA5A40A1EE}"/>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133916" y="7315571"/>
            <a:ext cx="2380493" cy="460249"/>
          </a:xfrm>
          <a:prstGeom prst="rect">
            <a:avLst/>
          </a:prstGeom>
        </p:spPr>
      </p:pic>
      <p:pic>
        <p:nvPicPr>
          <p:cNvPr id="25" name="図 24" descr="図形, 四角形&#10;&#10;自動的に生成された説明">
            <a:extLst>
              <a:ext uri="{FF2B5EF4-FFF2-40B4-BE49-F238E27FC236}">
                <a16:creationId xmlns:a16="http://schemas.microsoft.com/office/drawing/2014/main" id="{62D9CEA6-18C3-28C8-1FAA-92D04DB38013}"/>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47679" y="7315572"/>
            <a:ext cx="1408179" cy="460249"/>
          </a:xfrm>
          <a:prstGeom prst="rect">
            <a:avLst/>
          </a:prstGeom>
        </p:spPr>
      </p:pic>
      <p:pic>
        <p:nvPicPr>
          <p:cNvPr id="27" name="図 26" descr="テーブル, カレンダー&#10;&#10;自動的に生成された説明">
            <a:extLst>
              <a:ext uri="{FF2B5EF4-FFF2-40B4-BE49-F238E27FC236}">
                <a16:creationId xmlns:a16="http://schemas.microsoft.com/office/drawing/2014/main" id="{07287529-D3C0-41A1-B4BD-1B484EA5C22C}"/>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133916" y="8852826"/>
            <a:ext cx="2331725" cy="588265"/>
          </a:xfrm>
          <a:prstGeom prst="rect">
            <a:avLst/>
          </a:prstGeom>
        </p:spPr>
      </p:pic>
      <p:pic>
        <p:nvPicPr>
          <p:cNvPr id="29" name="図 28">
            <a:extLst>
              <a:ext uri="{FF2B5EF4-FFF2-40B4-BE49-F238E27FC236}">
                <a16:creationId xmlns:a16="http://schemas.microsoft.com/office/drawing/2014/main" id="{34C42E85-7A02-0EFE-81E5-3D9E8B2AEF86}"/>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119409" y="9555188"/>
            <a:ext cx="3008382" cy="182880"/>
          </a:xfrm>
          <a:prstGeom prst="rect">
            <a:avLst/>
          </a:prstGeom>
        </p:spPr>
      </p:pic>
      <p:sp>
        <p:nvSpPr>
          <p:cNvPr id="68" name="object 4">
            <a:extLst>
              <a:ext uri="{FF2B5EF4-FFF2-40B4-BE49-F238E27FC236}">
                <a16:creationId xmlns:a16="http://schemas.microsoft.com/office/drawing/2014/main" id="{25B0CAE5-84EB-A202-142D-0DEE8B4B4125}"/>
              </a:ext>
            </a:extLst>
          </p:cNvPr>
          <p:cNvSpPr txBox="1"/>
          <p:nvPr/>
        </p:nvSpPr>
        <p:spPr>
          <a:xfrm>
            <a:off x="362539" y="5381033"/>
            <a:ext cx="4228677" cy="586891"/>
          </a:xfrm>
          <a:prstGeom prst="rect">
            <a:avLst/>
          </a:prstGeom>
        </p:spPr>
        <p:txBody>
          <a:bodyPr vert="horz" wrap="square" lIns="0" tIns="14604" rIns="0" bIns="0" rtlCol="0">
            <a:spAutoFit/>
          </a:bodyPr>
          <a:lstStyle/>
          <a:p>
            <a:pPr defTabSz="914400">
              <a:lnSpc>
                <a:spcPct val="150000"/>
              </a:lnSpc>
            </a:pPr>
            <a:r>
              <a:rPr kumimoji="0" lang="ja-JP" altLang="en-US" sz="1300" kern="0" dirty="0">
                <a:solidFill>
                  <a:srgbClr val="FF6699"/>
                </a:solidFill>
                <a:latin typeface="游ゴシック" panose="020B0400000000000000" pitchFamily="50" charset="-128"/>
                <a:ea typeface="游ゴシック" panose="020B0400000000000000" pitchFamily="50" charset="-128"/>
                <a:cs typeface="DINPro"/>
              </a:rPr>
              <a:t>患者様に気持ちよく過ごしていただくためにこだわった</a:t>
            </a:r>
            <a:endParaRPr kumimoji="0" lang="en-US" altLang="ja-JP" sz="1300" kern="0" dirty="0">
              <a:solidFill>
                <a:srgbClr val="FF6699"/>
              </a:solidFill>
              <a:latin typeface="游ゴシック" panose="020B0400000000000000" pitchFamily="50" charset="-128"/>
              <a:ea typeface="游ゴシック" panose="020B0400000000000000" pitchFamily="50" charset="-128"/>
              <a:cs typeface="DINPro"/>
            </a:endParaRPr>
          </a:p>
          <a:p>
            <a:pPr defTabSz="914400">
              <a:lnSpc>
                <a:spcPct val="150000"/>
              </a:lnSpc>
            </a:pPr>
            <a:r>
              <a:rPr kumimoji="0" lang="ja-JP" altLang="en-US" sz="1300" kern="0" dirty="0">
                <a:solidFill>
                  <a:srgbClr val="FF6699"/>
                </a:solidFill>
                <a:latin typeface="游ゴシック" panose="020B0400000000000000" pitchFamily="50" charset="-128"/>
                <a:ea typeface="游ゴシック" panose="020B0400000000000000" pitchFamily="50" charset="-128"/>
                <a:cs typeface="DINPro"/>
              </a:rPr>
              <a:t>清潔感のある院内をぜひ、ご覧ください。</a:t>
            </a:r>
            <a:endParaRPr kumimoji="0" sz="1300" kern="0" dirty="0">
              <a:solidFill>
                <a:srgbClr val="FF6699"/>
              </a:solidFill>
              <a:latin typeface="游ゴシック" panose="020B0400000000000000" pitchFamily="50" charset="-128"/>
              <a:ea typeface="游ゴシック" panose="020B0400000000000000" pitchFamily="50" charset="-128"/>
              <a:cs typeface="DINPro"/>
            </a:endParaRPr>
          </a:p>
        </p:txBody>
      </p:sp>
      <p:grpSp>
        <p:nvGrpSpPr>
          <p:cNvPr id="32" name="グループ化 31">
            <a:extLst>
              <a:ext uri="{FF2B5EF4-FFF2-40B4-BE49-F238E27FC236}">
                <a16:creationId xmlns:a16="http://schemas.microsoft.com/office/drawing/2014/main" id="{3CE5E579-EDDA-0FA5-BE60-46B33030912B}"/>
              </a:ext>
            </a:extLst>
          </p:cNvPr>
          <p:cNvGrpSpPr/>
          <p:nvPr/>
        </p:nvGrpSpPr>
        <p:grpSpPr>
          <a:xfrm>
            <a:off x="5680119" y="3745554"/>
            <a:ext cx="1992044" cy="1840996"/>
            <a:chOff x="5680119" y="3745554"/>
            <a:chExt cx="1992044" cy="1840996"/>
          </a:xfrm>
        </p:grpSpPr>
        <p:pic>
          <p:nvPicPr>
            <p:cNvPr id="21" name="図 20" descr="図形, 円&#10;&#10;自動的に生成された説明">
              <a:extLst>
                <a:ext uri="{FF2B5EF4-FFF2-40B4-BE49-F238E27FC236}">
                  <a16:creationId xmlns:a16="http://schemas.microsoft.com/office/drawing/2014/main" id="{CC4FB4A7-27D6-4D69-FB94-787060E8016C}"/>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680119" y="3745554"/>
              <a:ext cx="1840996" cy="1840996"/>
            </a:xfrm>
            <a:prstGeom prst="rect">
              <a:avLst/>
            </a:prstGeom>
          </p:spPr>
        </p:pic>
        <p:sp>
          <p:nvSpPr>
            <p:cNvPr id="155" name="object 4">
              <a:extLst>
                <a:ext uri="{FF2B5EF4-FFF2-40B4-BE49-F238E27FC236}">
                  <a16:creationId xmlns:a16="http://schemas.microsoft.com/office/drawing/2014/main" id="{46680645-B0DA-11C2-425C-9F5687481F3B}"/>
                </a:ext>
              </a:extLst>
            </p:cNvPr>
            <p:cNvSpPr txBox="1"/>
            <p:nvPr/>
          </p:nvSpPr>
          <p:spPr>
            <a:xfrm>
              <a:off x="5885236" y="4656512"/>
              <a:ext cx="1504191" cy="244681"/>
            </a:xfrm>
            <a:prstGeom prst="rect">
              <a:avLst/>
            </a:prstGeom>
          </p:spPr>
          <p:txBody>
            <a:bodyPr vert="horz" wrap="square" lIns="0" tIns="14604" rIns="0" bIns="0" rtlCol="0">
              <a:spAutoFit/>
            </a:bodyPr>
            <a:lstStyle/>
            <a:p>
              <a:pPr algn="ctr" defTabSz="914400">
                <a:lnSpc>
                  <a:spcPct val="150000"/>
                </a:lnSpc>
              </a:pPr>
              <a:r>
                <a:rPr kumimoji="0" lang="ja-JP" altLang="en-US" sz="1200" kern="0" dirty="0">
                  <a:solidFill>
                    <a:schemeClr val="bg1"/>
                  </a:solidFill>
                  <a:latin typeface="BIZ UDPゴシック" panose="020B0400000000000000" pitchFamily="50" charset="-128"/>
                  <a:ea typeface="BIZ UDPゴシック" panose="020B0400000000000000" pitchFamily="50" charset="-128"/>
                  <a:cs typeface="DINPro"/>
                </a:rPr>
                <a:t>１</a:t>
              </a:r>
              <a:r>
                <a:rPr kumimoji="0" lang="en-US" altLang="ja-JP" sz="1200" kern="0" dirty="0">
                  <a:solidFill>
                    <a:schemeClr val="bg1"/>
                  </a:solidFill>
                  <a:latin typeface="BIZ UDPゴシック" panose="020B0400000000000000" pitchFamily="50" charset="-128"/>
                  <a:ea typeface="BIZ UDPゴシック" panose="020B0400000000000000" pitchFamily="50" charset="-128"/>
                  <a:cs typeface="DINPro"/>
                </a:rPr>
                <a:t>0:00</a:t>
              </a:r>
              <a:r>
                <a:rPr kumimoji="0" lang="ja-JP" altLang="en-US" sz="1200" kern="0" dirty="0">
                  <a:solidFill>
                    <a:schemeClr val="bg1"/>
                  </a:solidFill>
                  <a:latin typeface="BIZ UDPゴシック" panose="020B0400000000000000" pitchFamily="50" charset="-128"/>
                  <a:ea typeface="BIZ UDPゴシック" panose="020B0400000000000000" pitchFamily="50" charset="-128"/>
                  <a:cs typeface="DINPro"/>
                </a:rPr>
                <a:t>～１５</a:t>
              </a:r>
              <a:r>
                <a:rPr kumimoji="0" lang="en-US" altLang="ja-JP" sz="1200" kern="0" dirty="0">
                  <a:solidFill>
                    <a:schemeClr val="bg1"/>
                  </a:solidFill>
                  <a:latin typeface="BIZ UDPゴシック" panose="020B0400000000000000" pitchFamily="50" charset="-128"/>
                  <a:ea typeface="BIZ UDPゴシック" panose="020B0400000000000000" pitchFamily="50" charset="-128"/>
                  <a:cs typeface="DINPro"/>
                </a:rPr>
                <a:t>:00</a:t>
              </a:r>
            </a:p>
          </p:txBody>
        </p:sp>
        <p:sp>
          <p:nvSpPr>
            <p:cNvPr id="49" name="object 4">
              <a:extLst>
                <a:ext uri="{FF2B5EF4-FFF2-40B4-BE49-F238E27FC236}">
                  <a16:creationId xmlns:a16="http://schemas.microsoft.com/office/drawing/2014/main" id="{19A30ACC-3A7F-11C3-2761-DB801F90933C}"/>
                </a:ext>
              </a:extLst>
            </p:cNvPr>
            <p:cNvSpPr txBox="1"/>
            <p:nvPr/>
          </p:nvSpPr>
          <p:spPr>
            <a:xfrm>
              <a:off x="5680119" y="4209995"/>
              <a:ext cx="1992044" cy="476411"/>
            </a:xfrm>
            <a:prstGeom prst="rect">
              <a:avLst/>
            </a:prstGeom>
          </p:spPr>
          <p:txBody>
            <a:bodyPr vert="horz" wrap="square" lIns="0" tIns="14604" rIns="0" bIns="0" rtlCol="0">
              <a:spAutoFit/>
            </a:bodyPr>
            <a:lstStyle/>
            <a:p>
              <a:pPr algn="ctr" defTabSz="914400"/>
              <a:r>
                <a:rPr kumimoji="0" lang="en-US" altLang="ja-JP" sz="3000" b="1" kern="0" dirty="0">
                  <a:solidFill>
                    <a:schemeClr val="bg1"/>
                  </a:solidFill>
                  <a:latin typeface="BIZ UDPゴシック" panose="020B0400000000000000" pitchFamily="50" charset="-128"/>
                  <a:ea typeface="BIZ UDPゴシック" panose="020B0400000000000000" pitchFamily="50" charset="-128"/>
                  <a:cs typeface="DINPro"/>
                </a:rPr>
                <a:t>10/1</a:t>
              </a:r>
              <a:r>
                <a:rPr kumimoji="0" lang="ja-JP" altLang="en-US" sz="1600" b="1" kern="0" dirty="0">
                  <a:solidFill>
                    <a:schemeClr val="bg1"/>
                  </a:solidFill>
                  <a:latin typeface="BIZ UDPゴシック" panose="020B0400000000000000" pitchFamily="50" charset="-128"/>
                  <a:ea typeface="BIZ UDPゴシック" panose="020B0400000000000000" pitchFamily="50" charset="-128"/>
                  <a:cs typeface="DINPro"/>
                </a:rPr>
                <a:t>（土）</a:t>
              </a:r>
              <a:endParaRPr kumimoji="0" lang="en-US" altLang="ja-JP" sz="1600" b="1" kern="0" dirty="0">
                <a:solidFill>
                  <a:schemeClr val="bg1"/>
                </a:solidFill>
                <a:latin typeface="BIZ UDPゴシック" panose="020B0400000000000000" pitchFamily="50" charset="-128"/>
                <a:ea typeface="BIZ UDPゴシック" panose="020B0400000000000000" pitchFamily="50" charset="-128"/>
                <a:cs typeface="DINPro"/>
              </a:endParaRPr>
            </a:p>
          </p:txBody>
        </p:sp>
        <p:sp>
          <p:nvSpPr>
            <p:cNvPr id="69" name="object 4">
              <a:extLst>
                <a:ext uri="{FF2B5EF4-FFF2-40B4-BE49-F238E27FC236}">
                  <a16:creationId xmlns:a16="http://schemas.microsoft.com/office/drawing/2014/main" id="{97FE1283-EF06-8035-6644-5F4B601A47D4}"/>
                </a:ext>
              </a:extLst>
            </p:cNvPr>
            <p:cNvSpPr txBox="1"/>
            <p:nvPr/>
          </p:nvSpPr>
          <p:spPr>
            <a:xfrm>
              <a:off x="5956689" y="3932169"/>
              <a:ext cx="1287855" cy="276357"/>
            </a:xfrm>
            <a:prstGeom prst="rect">
              <a:avLst/>
            </a:prstGeom>
          </p:spPr>
          <p:txBody>
            <a:bodyPr vert="horz" wrap="square" lIns="0" tIns="14604" rIns="0" bIns="0" rtlCol="0">
              <a:spAutoFit/>
            </a:bodyPr>
            <a:lstStyle/>
            <a:p>
              <a:pPr algn="ctr" defTabSz="914400"/>
              <a:r>
                <a:rPr kumimoji="0" lang="ja-JP" altLang="en-US" sz="1700" b="1" kern="0" dirty="0">
                  <a:solidFill>
                    <a:schemeClr val="bg1"/>
                  </a:solidFill>
                  <a:latin typeface="BIZ UDPゴシック" panose="020B0400000000000000" pitchFamily="50" charset="-128"/>
                  <a:ea typeface="BIZ UDPゴシック" panose="020B0400000000000000" pitchFamily="50" charset="-128"/>
                  <a:cs typeface="DINPro"/>
                </a:rPr>
                <a:t>内覧会</a:t>
              </a:r>
              <a:endParaRPr kumimoji="0" lang="en-US" altLang="ja-JP" sz="1700" b="1" kern="0" dirty="0">
                <a:solidFill>
                  <a:schemeClr val="bg1"/>
                </a:solidFill>
                <a:latin typeface="BIZ UDPゴシック" panose="020B0400000000000000" pitchFamily="50" charset="-128"/>
                <a:ea typeface="BIZ UDPゴシック" panose="020B0400000000000000" pitchFamily="50" charset="-128"/>
                <a:cs typeface="DINPro"/>
              </a:endParaRPr>
            </a:p>
          </p:txBody>
        </p:sp>
        <p:sp>
          <p:nvSpPr>
            <p:cNvPr id="70" name="object 4">
              <a:extLst>
                <a:ext uri="{FF2B5EF4-FFF2-40B4-BE49-F238E27FC236}">
                  <a16:creationId xmlns:a16="http://schemas.microsoft.com/office/drawing/2014/main" id="{72EB3EA4-39C1-5C11-173F-2421B7EAA650}"/>
                </a:ext>
              </a:extLst>
            </p:cNvPr>
            <p:cNvSpPr txBox="1"/>
            <p:nvPr/>
          </p:nvSpPr>
          <p:spPr>
            <a:xfrm>
              <a:off x="5680345" y="4928509"/>
              <a:ext cx="1847335" cy="322523"/>
            </a:xfrm>
            <a:prstGeom prst="rect">
              <a:avLst/>
            </a:prstGeom>
          </p:spPr>
          <p:txBody>
            <a:bodyPr vert="horz" wrap="square" lIns="0" tIns="14604" rIns="0" bIns="0" rtlCol="0">
              <a:spAutoFit/>
            </a:bodyPr>
            <a:lstStyle/>
            <a:p>
              <a:pPr algn="ctr" defTabSz="914400"/>
              <a:r>
                <a:rPr kumimoji="0" lang="ja-JP" altLang="en-US" sz="1000" kern="0" spc="-150" dirty="0">
                  <a:solidFill>
                    <a:schemeClr val="bg1"/>
                  </a:solidFill>
                  <a:latin typeface="BIZ UDPゴシック" panose="020B0400000000000000" pitchFamily="50" charset="-128"/>
                  <a:ea typeface="BIZ UDPゴシック" panose="020B0400000000000000" pitchFamily="50" charset="-128"/>
                  <a:cs typeface="DINPro"/>
                </a:rPr>
                <a:t>どなたでもご参加できます。</a:t>
              </a:r>
              <a:endParaRPr kumimoji="0" lang="en-US" altLang="ja-JP" sz="1000" kern="0" spc="-150" dirty="0">
                <a:solidFill>
                  <a:schemeClr val="bg1"/>
                </a:solidFill>
                <a:latin typeface="BIZ UDPゴシック" panose="020B0400000000000000" pitchFamily="50" charset="-128"/>
                <a:ea typeface="BIZ UDPゴシック" panose="020B0400000000000000" pitchFamily="50" charset="-128"/>
                <a:cs typeface="DINPro"/>
              </a:endParaRPr>
            </a:p>
            <a:p>
              <a:pPr algn="ctr" defTabSz="914400"/>
              <a:r>
                <a:rPr kumimoji="0" lang="ja-JP" altLang="en-US" sz="1000" kern="0" spc="-150" dirty="0">
                  <a:solidFill>
                    <a:schemeClr val="bg1"/>
                  </a:solidFill>
                  <a:latin typeface="BIZ UDPゴシック" panose="020B0400000000000000" pitchFamily="50" charset="-128"/>
                  <a:ea typeface="BIZ UDPゴシック" panose="020B0400000000000000" pitchFamily="50" charset="-128"/>
                  <a:cs typeface="DINPro"/>
                </a:rPr>
                <a:t>お気軽にお越しください。</a:t>
              </a:r>
              <a:endParaRPr kumimoji="0" lang="en-US" altLang="ja-JP" sz="1000" kern="0" spc="-150" dirty="0">
                <a:solidFill>
                  <a:schemeClr val="bg1"/>
                </a:solidFill>
                <a:latin typeface="BIZ UDPゴシック" panose="020B0400000000000000" pitchFamily="50" charset="-128"/>
                <a:ea typeface="BIZ UDPゴシック" panose="020B0400000000000000" pitchFamily="50" charset="-128"/>
                <a:cs typeface="DINPro"/>
              </a:endParaRPr>
            </a:p>
          </p:txBody>
        </p:sp>
      </p:grpSp>
      <p:sp>
        <p:nvSpPr>
          <p:cNvPr id="71" name="object 4">
            <a:extLst>
              <a:ext uri="{FF2B5EF4-FFF2-40B4-BE49-F238E27FC236}">
                <a16:creationId xmlns:a16="http://schemas.microsoft.com/office/drawing/2014/main" id="{5B381E65-F13E-7151-7A49-FC172775BB63}"/>
              </a:ext>
            </a:extLst>
          </p:cNvPr>
          <p:cNvSpPr txBox="1"/>
          <p:nvPr/>
        </p:nvSpPr>
        <p:spPr>
          <a:xfrm>
            <a:off x="362539" y="6070370"/>
            <a:ext cx="4228677" cy="1325555"/>
          </a:xfrm>
          <a:prstGeom prst="rect">
            <a:avLst/>
          </a:prstGeom>
        </p:spPr>
        <p:txBody>
          <a:bodyPr vert="horz" wrap="square" lIns="0" tIns="14604" rIns="0" bIns="0" rtlCol="0">
            <a:spAutoFit/>
          </a:bodyPr>
          <a:lstStyle/>
          <a:p>
            <a:pPr defTabSz="914400">
              <a:lnSpc>
                <a:spcPct val="150000"/>
              </a:lnSpc>
            </a:pPr>
            <a:r>
              <a:rPr kumimoji="0" lang="ja-JP" altLang="en-US" sz="900" kern="0" dirty="0">
                <a:solidFill>
                  <a:schemeClr val="bg2">
                    <a:lumMod val="50000"/>
                  </a:schemeClr>
                </a:solidFill>
                <a:latin typeface="游ゴシック" panose="020B0400000000000000" pitchFamily="50" charset="-128"/>
                <a:ea typeface="游ゴシック" panose="020B0400000000000000" pitchFamily="50" charset="-128"/>
                <a:cs typeface="DINPro"/>
              </a:rPr>
              <a:t>オープンにさきがけ、クリニックの院内をご覧いただける内覧会を行います。</a:t>
            </a:r>
            <a:endParaRPr kumimoji="0" lang="en-US" altLang="ja-JP" sz="900" kern="0" dirty="0">
              <a:solidFill>
                <a:schemeClr val="bg2">
                  <a:lumMod val="50000"/>
                </a:schemeClr>
              </a:solidFill>
              <a:latin typeface="游ゴシック" panose="020B0400000000000000" pitchFamily="50" charset="-128"/>
              <a:ea typeface="游ゴシック" panose="020B0400000000000000" pitchFamily="50" charset="-128"/>
              <a:cs typeface="DINPro"/>
            </a:endParaRPr>
          </a:p>
          <a:p>
            <a:pPr defTabSz="914400">
              <a:lnSpc>
                <a:spcPct val="150000"/>
              </a:lnSpc>
            </a:pPr>
            <a:r>
              <a:rPr kumimoji="0" lang="ja-JP" altLang="en-US" sz="900" kern="0" dirty="0">
                <a:solidFill>
                  <a:schemeClr val="bg2">
                    <a:lumMod val="50000"/>
                  </a:schemeClr>
                </a:solidFill>
                <a:latin typeface="游ゴシック" panose="020B0400000000000000" pitchFamily="50" charset="-128"/>
                <a:ea typeface="游ゴシック" panose="020B0400000000000000" pitchFamily="50" charset="-128"/>
                <a:cs typeface="DINPro"/>
              </a:rPr>
              <a:t>近隣にお住いの方はぜひお気軽にお越しください。</a:t>
            </a:r>
            <a:endParaRPr kumimoji="0" lang="en-US" altLang="ja-JP" sz="900" kern="0" dirty="0">
              <a:solidFill>
                <a:schemeClr val="bg2">
                  <a:lumMod val="50000"/>
                </a:schemeClr>
              </a:solidFill>
              <a:latin typeface="游ゴシック" panose="020B0400000000000000" pitchFamily="50" charset="-128"/>
              <a:ea typeface="游ゴシック" panose="020B0400000000000000" pitchFamily="50" charset="-128"/>
              <a:cs typeface="DINPro"/>
            </a:endParaRPr>
          </a:p>
          <a:p>
            <a:pPr defTabSz="914400">
              <a:lnSpc>
                <a:spcPct val="150000"/>
              </a:lnSpc>
            </a:pPr>
            <a:r>
              <a:rPr kumimoji="0" lang="ja-JP" altLang="en-US" sz="900" kern="0" dirty="0">
                <a:solidFill>
                  <a:schemeClr val="bg2">
                    <a:lumMod val="50000"/>
                  </a:schemeClr>
                </a:solidFill>
                <a:latin typeface="游ゴシック" panose="020B0400000000000000" pitchFamily="50" charset="-128"/>
                <a:ea typeface="游ゴシック" panose="020B0400000000000000" pitchFamily="50" charset="-128"/>
                <a:cs typeface="DINPro"/>
              </a:rPr>
              <a:t>〇〇〇〇〇〇〇〇〇〇〇〇〇〇〇〇〇〇〇〇〇〇〇〇〇〇〇〇〇〇〇〇〇〇</a:t>
            </a:r>
            <a:endParaRPr kumimoji="0" lang="en-US" altLang="ja-JP" sz="900" kern="0" dirty="0">
              <a:solidFill>
                <a:schemeClr val="bg2">
                  <a:lumMod val="50000"/>
                </a:schemeClr>
              </a:solidFill>
              <a:latin typeface="游ゴシック" panose="020B0400000000000000" pitchFamily="50" charset="-128"/>
              <a:ea typeface="游ゴシック" panose="020B0400000000000000" pitchFamily="50" charset="-128"/>
              <a:cs typeface="DINPro"/>
            </a:endParaRPr>
          </a:p>
          <a:p>
            <a:pPr defTabSz="914400">
              <a:lnSpc>
                <a:spcPct val="150000"/>
              </a:lnSpc>
            </a:pPr>
            <a:r>
              <a:rPr kumimoji="0" lang="ja-JP" altLang="en-US" sz="900" kern="0" dirty="0">
                <a:solidFill>
                  <a:schemeClr val="bg2">
                    <a:lumMod val="50000"/>
                  </a:schemeClr>
                </a:solidFill>
                <a:latin typeface="游ゴシック" panose="020B0400000000000000" pitchFamily="50" charset="-128"/>
                <a:ea typeface="游ゴシック" panose="020B0400000000000000" pitchFamily="50" charset="-128"/>
                <a:cs typeface="DINPro"/>
              </a:rPr>
              <a:t>〇〇〇〇〇〇〇〇〇〇〇〇〇〇〇〇〇〇〇〇〇〇〇〇〇〇〇〇〇〇〇〇〇〇</a:t>
            </a:r>
            <a:endParaRPr kumimoji="0" lang="en-US" altLang="ja-JP" sz="900" kern="0" dirty="0">
              <a:solidFill>
                <a:schemeClr val="bg2">
                  <a:lumMod val="50000"/>
                </a:schemeClr>
              </a:solidFill>
              <a:latin typeface="游ゴシック" panose="020B0400000000000000" pitchFamily="50" charset="-128"/>
              <a:ea typeface="游ゴシック" panose="020B0400000000000000" pitchFamily="50" charset="-128"/>
              <a:cs typeface="DINPro"/>
            </a:endParaRPr>
          </a:p>
          <a:p>
            <a:pPr defTabSz="914400">
              <a:lnSpc>
                <a:spcPct val="150000"/>
              </a:lnSpc>
            </a:pPr>
            <a:r>
              <a:rPr kumimoji="0" lang="ja-JP" altLang="en-US" sz="900" kern="0" dirty="0">
                <a:solidFill>
                  <a:schemeClr val="bg2">
                    <a:lumMod val="50000"/>
                  </a:schemeClr>
                </a:solidFill>
                <a:latin typeface="游ゴシック" panose="020B0400000000000000" pitchFamily="50" charset="-128"/>
                <a:ea typeface="游ゴシック" panose="020B0400000000000000" pitchFamily="50" charset="-128"/>
                <a:cs typeface="DINPro"/>
              </a:rPr>
              <a:t>〇〇〇〇〇〇〇〇〇〇〇〇〇〇〇〇〇〇〇〇〇〇〇〇〇〇〇〇〇〇〇〇〇〇</a:t>
            </a:r>
            <a:endParaRPr kumimoji="0" lang="en-US" altLang="ja-JP" sz="900" kern="0" dirty="0">
              <a:solidFill>
                <a:schemeClr val="bg2">
                  <a:lumMod val="50000"/>
                </a:schemeClr>
              </a:solidFill>
              <a:latin typeface="游ゴシック" panose="020B0400000000000000" pitchFamily="50" charset="-128"/>
              <a:ea typeface="游ゴシック" panose="020B0400000000000000" pitchFamily="50" charset="-128"/>
              <a:cs typeface="DINPro"/>
            </a:endParaRPr>
          </a:p>
          <a:p>
            <a:pPr defTabSz="914400">
              <a:lnSpc>
                <a:spcPct val="150000"/>
              </a:lnSpc>
            </a:pPr>
            <a:endParaRPr kumimoji="0" lang="en-US" altLang="ja-JP" sz="1300" kern="0" dirty="0">
              <a:solidFill>
                <a:srgbClr val="FF6699"/>
              </a:solidFill>
              <a:latin typeface="游ゴシック" panose="020B0400000000000000" pitchFamily="50" charset="-128"/>
              <a:ea typeface="游ゴシック" panose="020B0400000000000000" pitchFamily="50" charset="-128"/>
              <a:cs typeface="DINPro"/>
            </a:endParaRPr>
          </a:p>
        </p:txBody>
      </p:sp>
      <p:sp>
        <p:nvSpPr>
          <p:cNvPr id="62" name="object 4">
            <a:extLst>
              <a:ext uri="{FF2B5EF4-FFF2-40B4-BE49-F238E27FC236}">
                <a16:creationId xmlns:a16="http://schemas.microsoft.com/office/drawing/2014/main" id="{E7777BE1-5A54-D264-CECE-31AE61E5C3C8}"/>
              </a:ext>
            </a:extLst>
          </p:cNvPr>
          <p:cNvSpPr txBox="1"/>
          <p:nvPr/>
        </p:nvSpPr>
        <p:spPr>
          <a:xfrm>
            <a:off x="661074" y="7371371"/>
            <a:ext cx="1381388" cy="214801"/>
          </a:xfrm>
          <a:prstGeom prst="rect">
            <a:avLst/>
          </a:prstGeom>
        </p:spPr>
        <p:txBody>
          <a:bodyPr vert="horz" wrap="square" lIns="0" tIns="14604" rIns="0" bIns="0" rtlCol="0">
            <a:spAutoFit/>
          </a:bodyPr>
          <a:lstStyle/>
          <a:p>
            <a:pPr algn="ctr" defTabSz="914400"/>
            <a:r>
              <a:rPr kumimoji="0" lang="ja-JP" altLang="en-US" sz="1300" b="1" kern="0" dirty="0">
                <a:solidFill>
                  <a:srgbClr val="FF6699"/>
                </a:solidFill>
                <a:latin typeface="BIZ UDPゴシック" panose="020B0400000000000000" pitchFamily="50" charset="-128"/>
                <a:ea typeface="BIZ UDPゴシック" panose="020B0400000000000000" pitchFamily="50" charset="-128"/>
                <a:cs typeface="DINPro"/>
              </a:rPr>
              <a:t>住所・アクセス</a:t>
            </a:r>
            <a:endParaRPr kumimoji="0" lang="en-US" altLang="ja-JP" sz="1300" b="1" kern="0" dirty="0">
              <a:solidFill>
                <a:srgbClr val="FF6699"/>
              </a:solidFill>
              <a:latin typeface="BIZ UDPゴシック" panose="020B0400000000000000" pitchFamily="50" charset="-128"/>
              <a:ea typeface="BIZ UDPゴシック" panose="020B0400000000000000" pitchFamily="50" charset="-128"/>
              <a:cs typeface="DINPro"/>
            </a:endParaRPr>
          </a:p>
        </p:txBody>
      </p:sp>
      <p:sp>
        <p:nvSpPr>
          <p:cNvPr id="72" name="object 4">
            <a:extLst>
              <a:ext uri="{FF2B5EF4-FFF2-40B4-BE49-F238E27FC236}">
                <a16:creationId xmlns:a16="http://schemas.microsoft.com/office/drawing/2014/main" id="{11877A70-C36A-75DA-435B-F507A4672378}"/>
              </a:ext>
            </a:extLst>
          </p:cNvPr>
          <p:cNvSpPr txBox="1"/>
          <p:nvPr/>
        </p:nvSpPr>
        <p:spPr>
          <a:xfrm>
            <a:off x="4243988" y="7378443"/>
            <a:ext cx="2208377" cy="214801"/>
          </a:xfrm>
          <a:prstGeom prst="rect">
            <a:avLst/>
          </a:prstGeom>
        </p:spPr>
        <p:txBody>
          <a:bodyPr vert="horz" wrap="square" lIns="0" tIns="14604" rIns="0" bIns="0" rtlCol="0">
            <a:spAutoFit/>
          </a:bodyPr>
          <a:lstStyle/>
          <a:p>
            <a:pPr algn="ctr" defTabSz="914400"/>
            <a:r>
              <a:rPr kumimoji="0" lang="ja-JP" altLang="en-US" sz="1300" b="1" kern="0" dirty="0">
                <a:solidFill>
                  <a:srgbClr val="FF6699"/>
                </a:solidFill>
                <a:latin typeface="BIZ UDPゴシック" panose="020B0400000000000000" pitchFamily="50" charset="-128"/>
                <a:ea typeface="BIZ UDPゴシック" panose="020B0400000000000000" pitchFamily="50" charset="-128"/>
                <a:cs typeface="DINPro"/>
              </a:rPr>
              <a:t>当院について・診療のご案内</a:t>
            </a:r>
            <a:endParaRPr kumimoji="0" lang="en-US" altLang="ja-JP" sz="1300" b="1" kern="0" dirty="0">
              <a:solidFill>
                <a:srgbClr val="FF6699"/>
              </a:solidFill>
              <a:latin typeface="BIZ UDPゴシック" panose="020B0400000000000000" pitchFamily="50" charset="-128"/>
              <a:ea typeface="BIZ UDPゴシック" panose="020B0400000000000000" pitchFamily="50" charset="-128"/>
              <a:cs typeface="DINPro"/>
            </a:endParaRPr>
          </a:p>
        </p:txBody>
      </p:sp>
      <p:sp>
        <p:nvSpPr>
          <p:cNvPr id="73" name="object 4">
            <a:extLst>
              <a:ext uri="{FF2B5EF4-FFF2-40B4-BE49-F238E27FC236}">
                <a16:creationId xmlns:a16="http://schemas.microsoft.com/office/drawing/2014/main" id="{818C22C4-4FE7-EB4B-E2F5-CAE5EB8CC485}"/>
              </a:ext>
            </a:extLst>
          </p:cNvPr>
          <p:cNvSpPr txBox="1"/>
          <p:nvPr/>
        </p:nvSpPr>
        <p:spPr>
          <a:xfrm>
            <a:off x="4206954" y="8105441"/>
            <a:ext cx="2139881" cy="741164"/>
          </a:xfrm>
          <a:prstGeom prst="rect">
            <a:avLst/>
          </a:prstGeom>
        </p:spPr>
        <p:txBody>
          <a:bodyPr vert="horz" wrap="square" lIns="0" tIns="14604" rIns="0" bIns="0" rtlCol="0">
            <a:spAutoFit/>
          </a:bodyPr>
          <a:lstStyle/>
          <a:p>
            <a:pPr defTabSz="914400"/>
            <a:r>
              <a:rPr kumimoji="0" lang="ja-JP" altLang="en-US" sz="900" kern="0" dirty="0">
                <a:solidFill>
                  <a:schemeClr val="bg2">
                    <a:lumMod val="50000"/>
                  </a:schemeClr>
                </a:solidFill>
                <a:latin typeface="BIZ UDPゴシック" panose="020B0400000000000000" pitchFamily="50" charset="-128"/>
                <a:ea typeface="BIZ UDPゴシック" panose="020B0400000000000000" pitchFamily="50" charset="-128"/>
                <a:cs typeface="DINPro"/>
              </a:rPr>
              <a:t>〇〇〇〇〇〇〇〇〇〇〇〇〇〇〇</a:t>
            </a:r>
            <a:endParaRPr kumimoji="0" lang="en-US" altLang="ja-JP" sz="900" kern="0" dirty="0">
              <a:solidFill>
                <a:schemeClr val="bg2">
                  <a:lumMod val="50000"/>
                </a:schemeClr>
              </a:solidFill>
              <a:latin typeface="BIZ UDPゴシック" panose="020B0400000000000000" pitchFamily="50" charset="-128"/>
              <a:ea typeface="BIZ UDPゴシック" panose="020B0400000000000000" pitchFamily="50" charset="-128"/>
              <a:cs typeface="DINPro"/>
            </a:endParaRPr>
          </a:p>
          <a:p>
            <a:pPr defTabSz="914400"/>
            <a:r>
              <a:rPr kumimoji="0" lang="ja-JP" altLang="en-US" sz="900" kern="0" dirty="0">
                <a:solidFill>
                  <a:schemeClr val="bg2">
                    <a:lumMod val="50000"/>
                  </a:schemeClr>
                </a:solidFill>
                <a:latin typeface="BIZ UDPゴシック" panose="020B0400000000000000" pitchFamily="50" charset="-128"/>
                <a:ea typeface="BIZ UDPゴシック" panose="020B0400000000000000" pitchFamily="50" charset="-128"/>
                <a:cs typeface="DINPro"/>
              </a:rPr>
              <a:t>〇〇〇〇〇〇〇〇〇〇〇〇〇〇〇</a:t>
            </a:r>
            <a:endParaRPr kumimoji="0" lang="en-US" altLang="ja-JP" sz="900" kern="0" dirty="0">
              <a:solidFill>
                <a:schemeClr val="bg2">
                  <a:lumMod val="50000"/>
                </a:schemeClr>
              </a:solidFill>
              <a:latin typeface="BIZ UDPゴシック" panose="020B0400000000000000" pitchFamily="50" charset="-128"/>
              <a:ea typeface="BIZ UDPゴシック" panose="020B0400000000000000" pitchFamily="50" charset="-128"/>
              <a:cs typeface="DINPro"/>
            </a:endParaRPr>
          </a:p>
          <a:p>
            <a:pPr defTabSz="914400"/>
            <a:r>
              <a:rPr kumimoji="0" lang="ja-JP" altLang="en-US" sz="900" kern="0" dirty="0">
                <a:solidFill>
                  <a:schemeClr val="bg2">
                    <a:lumMod val="50000"/>
                  </a:schemeClr>
                </a:solidFill>
                <a:latin typeface="BIZ UDPゴシック" panose="020B0400000000000000" pitchFamily="50" charset="-128"/>
                <a:ea typeface="BIZ UDPゴシック" panose="020B0400000000000000" pitchFamily="50" charset="-128"/>
                <a:cs typeface="DINPro"/>
              </a:rPr>
              <a:t>〇〇〇〇〇〇〇〇〇〇〇〇〇〇〇</a:t>
            </a:r>
            <a:endParaRPr kumimoji="0" lang="en-US" altLang="ja-JP" sz="900" kern="0" dirty="0">
              <a:solidFill>
                <a:schemeClr val="bg2">
                  <a:lumMod val="50000"/>
                </a:schemeClr>
              </a:solidFill>
              <a:latin typeface="BIZ UDPゴシック" panose="020B0400000000000000" pitchFamily="50" charset="-128"/>
              <a:ea typeface="BIZ UDPゴシック" panose="020B0400000000000000" pitchFamily="50" charset="-128"/>
              <a:cs typeface="DINPro"/>
            </a:endParaRPr>
          </a:p>
          <a:p>
            <a:pPr defTabSz="914400"/>
            <a:r>
              <a:rPr kumimoji="0" lang="ja-JP" altLang="en-US" sz="900" kern="0" dirty="0">
                <a:solidFill>
                  <a:schemeClr val="bg2">
                    <a:lumMod val="50000"/>
                  </a:schemeClr>
                </a:solidFill>
                <a:latin typeface="BIZ UDPゴシック" panose="020B0400000000000000" pitchFamily="50" charset="-128"/>
                <a:ea typeface="BIZ UDPゴシック" panose="020B0400000000000000" pitchFamily="50" charset="-128"/>
                <a:cs typeface="DINPro"/>
              </a:rPr>
              <a:t>〇〇〇〇〇</a:t>
            </a:r>
            <a:endParaRPr kumimoji="0" lang="en-US" altLang="ja-JP" sz="900" kern="0" dirty="0">
              <a:solidFill>
                <a:schemeClr val="bg2">
                  <a:lumMod val="50000"/>
                </a:schemeClr>
              </a:solidFill>
              <a:latin typeface="BIZ UDPゴシック" panose="020B0400000000000000" pitchFamily="50" charset="-128"/>
              <a:ea typeface="BIZ UDPゴシック" panose="020B0400000000000000" pitchFamily="50" charset="-128"/>
              <a:cs typeface="DINPro"/>
            </a:endParaRPr>
          </a:p>
          <a:p>
            <a:pPr defTabSz="914400">
              <a:lnSpc>
                <a:spcPct val="150000"/>
              </a:lnSpc>
            </a:pPr>
            <a:endParaRPr kumimoji="0" lang="en-US" altLang="ja-JP" sz="900" kern="0" dirty="0">
              <a:solidFill>
                <a:schemeClr val="bg2">
                  <a:lumMod val="50000"/>
                </a:schemeClr>
              </a:solidFill>
              <a:latin typeface="BIZ UDPゴシック" panose="020B0400000000000000" pitchFamily="50" charset="-128"/>
              <a:ea typeface="BIZ UDPゴシック" panose="020B0400000000000000" pitchFamily="50" charset="-128"/>
              <a:cs typeface="DINPro"/>
            </a:endParaRPr>
          </a:p>
        </p:txBody>
      </p:sp>
      <p:sp>
        <p:nvSpPr>
          <p:cNvPr id="74" name="object 4">
            <a:extLst>
              <a:ext uri="{FF2B5EF4-FFF2-40B4-BE49-F238E27FC236}">
                <a16:creationId xmlns:a16="http://schemas.microsoft.com/office/drawing/2014/main" id="{6B5E5B43-CBFF-5DFD-A715-99868B78D8D6}"/>
              </a:ext>
            </a:extLst>
          </p:cNvPr>
          <p:cNvSpPr txBox="1"/>
          <p:nvPr/>
        </p:nvSpPr>
        <p:spPr>
          <a:xfrm>
            <a:off x="4206954" y="7857389"/>
            <a:ext cx="2208377" cy="187166"/>
          </a:xfrm>
          <a:prstGeom prst="rect">
            <a:avLst/>
          </a:prstGeom>
        </p:spPr>
        <p:txBody>
          <a:bodyPr vert="horz" wrap="square" lIns="0" tIns="14604" rIns="0" bIns="0" rtlCol="0">
            <a:spAutoFit/>
          </a:bodyPr>
          <a:lstStyle/>
          <a:p>
            <a:pPr defTabSz="914400">
              <a:lnSpc>
                <a:spcPct val="150000"/>
              </a:lnSpc>
            </a:pPr>
            <a:r>
              <a:rPr kumimoji="0" lang="ja-JP" altLang="en-US" sz="900" kern="0" dirty="0">
                <a:solidFill>
                  <a:srgbClr val="FF6699"/>
                </a:solidFill>
                <a:latin typeface="BIZ UDPゴシック" panose="020B0400000000000000" pitchFamily="50" charset="-128"/>
                <a:ea typeface="BIZ UDPゴシック" panose="020B0400000000000000" pitchFamily="50" charset="-128"/>
                <a:cs typeface="DINPro"/>
              </a:rPr>
              <a:t>患者様ひとりひとりによりそった治療を</a:t>
            </a:r>
          </a:p>
        </p:txBody>
      </p:sp>
      <p:sp>
        <p:nvSpPr>
          <p:cNvPr id="75" name="object 4">
            <a:extLst>
              <a:ext uri="{FF2B5EF4-FFF2-40B4-BE49-F238E27FC236}">
                <a16:creationId xmlns:a16="http://schemas.microsoft.com/office/drawing/2014/main" id="{4ACAAD70-C2E6-9884-4776-3A078C0C6185}"/>
              </a:ext>
            </a:extLst>
          </p:cNvPr>
          <p:cNvSpPr txBox="1"/>
          <p:nvPr/>
        </p:nvSpPr>
        <p:spPr>
          <a:xfrm>
            <a:off x="5092121" y="8540536"/>
            <a:ext cx="1354494" cy="129714"/>
          </a:xfrm>
          <a:prstGeom prst="rect">
            <a:avLst/>
          </a:prstGeom>
        </p:spPr>
        <p:txBody>
          <a:bodyPr vert="horz" wrap="square" lIns="0" tIns="14604" rIns="0" bIns="0" rtlCol="0">
            <a:spAutoFit/>
          </a:bodyPr>
          <a:lstStyle/>
          <a:p>
            <a:pPr defTabSz="914400">
              <a:lnSpc>
                <a:spcPct val="150000"/>
              </a:lnSpc>
            </a:pPr>
            <a:r>
              <a:rPr kumimoji="0" lang="en-US" altLang="ja-JP" sz="600" kern="0" dirty="0">
                <a:solidFill>
                  <a:schemeClr val="bg2">
                    <a:lumMod val="50000"/>
                  </a:schemeClr>
                </a:solidFill>
                <a:latin typeface="BIZ UDPゴシック" panose="020B0400000000000000" pitchFamily="50" charset="-128"/>
                <a:ea typeface="BIZ UDPゴシック" panose="020B0400000000000000" pitchFamily="50" charset="-128"/>
                <a:cs typeface="DINPro"/>
              </a:rPr>
              <a:t>ASKUL</a:t>
            </a:r>
            <a:r>
              <a:rPr kumimoji="0" lang="ja-JP" altLang="en-US" sz="600" kern="0" dirty="0">
                <a:solidFill>
                  <a:schemeClr val="bg2">
                    <a:lumMod val="50000"/>
                  </a:schemeClr>
                </a:solidFill>
                <a:latin typeface="BIZ UDPゴシック" panose="020B0400000000000000" pitchFamily="50" charset="-128"/>
                <a:ea typeface="BIZ UDPゴシック" panose="020B0400000000000000" pitchFamily="50" charset="-128"/>
                <a:cs typeface="DINPro"/>
              </a:rPr>
              <a:t>クリニック委員長　〇〇〇〇</a:t>
            </a:r>
            <a:endParaRPr kumimoji="0" lang="en-US" altLang="ja-JP" sz="600" kern="0" dirty="0">
              <a:solidFill>
                <a:schemeClr val="bg2">
                  <a:lumMod val="50000"/>
                </a:schemeClr>
              </a:solidFill>
              <a:latin typeface="BIZ UDPゴシック" panose="020B0400000000000000" pitchFamily="50" charset="-128"/>
              <a:ea typeface="BIZ UDPゴシック" panose="020B0400000000000000" pitchFamily="50" charset="-128"/>
              <a:cs typeface="DINPro"/>
            </a:endParaRPr>
          </a:p>
        </p:txBody>
      </p:sp>
      <p:sp>
        <p:nvSpPr>
          <p:cNvPr id="76" name="object 4">
            <a:extLst>
              <a:ext uri="{FF2B5EF4-FFF2-40B4-BE49-F238E27FC236}">
                <a16:creationId xmlns:a16="http://schemas.microsoft.com/office/drawing/2014/main" id="{2111E027-1A71-7A87-AC25-6C910BCDFCB6}"/>
              </a:ext>
            </a:extLst>
          </p:cNvPr>
          <p:cNvSpPr txBox="1"/>
          <p:nvPr/>
        </p:nvSpPr>
        <p:spPr>
          <a:xfrm>
            <a:off x="6551844" y="8857362"/>
            <a:ext cx="605980" cy="545213"/>
          </a:xfrm>
          <a:prstGeom prst="rect">
            <a:avLst/>
          </a:prstGeom>
        </p:spPr>
        <p:txBody>
          <a:bodyPr vert="horz" wrap="square" lIns="0" tIns="14604" rIns="0" bIns="0" rtlCol="0">
            <a:spAutoFit/>
          </a:bodyPr>
          <a:lstStyle/>
          <a:p>
            <a:pPr defTabSz="914400">
              <a:lnSpc>
                <a:spcPct val="150000"/>
              </a:lnSpc>
            </a:pPr>
            <a:r>
              <a:rPr kumimoji="0" lang="en-US" altLang="ja-JP" sz="600" kern="0" dirty="0">
                <a:solidFill>
                  <a:schemeClr val="bg2">
                    <a:lumMod val="50000"/>
                  </a:schemeClr>
                </a:solidFill>
                <a:latin typeface="BIZ UDPゴシック" panose="020B0400000000000000" pitchFamily="50" charset="-128"/>
                <a:ea typeface="BIZ UDPゴシック" panose="020B0400000000000000" pitchFamily="50" charset="-128"/>
                <a:cs typeface="DINPro"/>
              </a:rPr>
              <a:t>※</a:t>
            </a:r>
            <a:r>
              <a:rPr kumimoji="0" lang="ja-JP" altLang="en-US" sz="600" kern="0" dirty="0">
                <a:solidFill>
                  <a:schemeClr val="bg2">
                    <a:lumMod val="50000"/>
                  </a:schemeClr>
                </a:solidFill>
                <a:latin typeface="BIZ UDPゴシック" panose="020B0400000000000000" pitchFamily="50" charset="-128"/>
                <a:ea typeface="BIZ UDPゴシック" panose="020B0400000000000000" pitchFamily="50" charset="-128"/>
                <a:cs typeface="DINPro"/>
              </a:rPr>
              <a:t>受付は診療時間終了の１５分前までにおねがいします</a:t>
            </a:r>
            <a:endParaRPr kumimoji="0" lang="en-US" altLang="ja-JP" sz="600" kern="0" dirty="0">
              <a:solidFill>
                <a:schemeClr val="bg2">
                  <a:lumMod val="50000"/>
                </a:schemeClr>
              </a:solidFill>
              <a:latin typeface="BIZ UDPゴシック" panose="020B0400000000000000" pitchFamily="50" charset="-128"/>
              <a:ea typeface="BIZ UDPゴシック" panose="020B0400000000000000" pitchFamily="50" charset="-128"/>
              <a:cs typeface="DINPro"/>
            </a:endParaRPr>
          </a:p>
        </p:txBody>
      </p:sp>
      <p:sp>
        <p:nvSpPr>
          <p:cNvPr id="77" name="object 4">
            <a:extLst>
              <a:ext uri="{FF2B5EF4-FFF2-40B4-BE49-F238E27FC236}">
                <a16:creationId xmlns:a16="http://schemas.microsoft.com/office/drawing/2014/main" id="{D529D15B-DAD2-FA97-83AF-62BFA66CADEB}"/>
              </a:ext>
            </a:extLst>
          </p:cNvPr>
          <p:cNvSpPr txBox="1"/>
          <p:nvPr/>
        </p:nvSpPr>
        <p:spPr>
          <a:xfrm>
            <a:off x="4206954" y="9034992"/>
            <a:ext cx="605980" cy="129714"/>
          </a:xfrm>
          <a:prstGeom prst="rect">
            <a:avLst/>
          </a:prstGeom>
        </p:spPr>
        <p:txBody>
          <a:bodyPr vert="horz" wrap="square" lIns="0" tIns="14604" rIns="0" bIns="0" rtlCol="0">
            <a:spAutoFit/>
          </a:bodyPr>
          <a:lstStyle/>
          <a:p>
            <a:pPr defTabSz="914400">
              <a:lnSpc>
                <a:spcPct val="150000"/>
              </a:lnSpc>
            </a:pPr>
            <a:r>
              <a:rPr kumimoji="0" lang="ja-JP" altLang="en-US" sz="600" kern="0" dirty="0">
                <a:solidFill>
                  <a:schemeClr val="bg2">
                    <a:lumMod val="50000"/>
                  </a:schemeClr>
                </a:solidFill>
                <a:latin typeface="BIZ UDPゴシック" panose="020B0400000000000000" pitchFamily="50" charset="-128"/>
                <a:ea typeface="BIZ UDPゴシック" panose="020B0400000000000000" pitchFamily="50" charset="-128"/>
                <a:cs typeface="DINPro"/>
              </a:rPr>
              <a:t>９：００～１２：００</a:t>
            </a:r>
            <a:endParaRPr kumimoji="0" lang="en-US" altLang="ja-JP" sz="600" kern="0" dirty="0">
              <a:solidFill>
                <a:schemeClr val="bg2">
                  <a:lumMod val="50000"/>
                </a:schemeClr>
              </a:solidFill>
              <a:latin typeface="BIZ UDPゴシック" panose="020B0400000000000000" pitchFamily="50" charset="-128"/>
              <a:ea typeface="BIZ UDPゴシック" panose="020B0400000000000000" pitchFamily="50" charset="-128"/>
              <a:cs typeface="DINPro"/>
            </a:endParaRPr>
          </a:p>
        </p:txBody>
      </p:sp>
      <p:sp>
        <p:nvSpPr>
          <p:cNvPr id="78" name="object 4">
            <a:extLst>
              <a:ext uri="{FF2B5EF4-FFF2-40B4-BE49-F238E27FC236}">
                <a16:creationId xmlns:a16="http://schemas.microsoft.com/office/drawing/2014/main" id="{BE38C941-E946-A697-E04E-437477657264}"/>
              </a:ext>
            </a:extLst>
          </p:cNvPr>
          <p:cNvSpPr txBox="1"/>
          <p:nvPr/>
        </p:nvSpPr>
        <p:spPr>
          <a:xfrm>
            <a:off x="4192352" y="9232567"/>
            <a:ext cx="605980" cy="129714"/>
          </a:xfrm>
          <a:prstGeom prst="rect">
            <a:avLst/>
          </a:prstGeom>
        </p:spPr>
        <p:txBody>
          <a:bodyPr vert="horz" wrap="square" lIns="0" tIns="14604" rIns="0" bIns="0" rtlCol="0">
            <a:spAutoFit/>
          </a:bodyPr>
          <a:lstStyle/>
          <a:p>
            <a:pPr defTabSz="914400">
              <a:lnSpc>
                <a:spcPct val="150000"/>
              </a:lnSpc>
            </a:pPr>
            <a:r>
              <a:rPr kumimoji="0" lang="ja-JP" altLang="en-US" sz="600" kern="0" dirty="0">
                <a:solidFill>
                  <a:schemeClr val="bg2">
                    <a:lumMod val="50000"/>
                  </a:schemeClr>
                </a:solidFill>
                <a:latin typeface="BIZ UDPゴシック" panose="020B0400000000000000" pitchFamily="50" charset="-128"/>
                <a:ea typeface="BIZ UDPゴシック" panose="020B0400000000000000" pitchFamily="50" charset="-128"/>
                <a:cs typeface="DINPro"/>
              </a:rPr>
              <a:t>１５：００～１８：００</a:t>
            </a:r>
            <a:endParaRPr kumimoji="0" lang="en-US" altLang="ja-JP" sz="600" kern="0" dirty="0">
              <a:solidFill>
                <a:schemeClr val="bg2">
                  <a:lumMod val="50000"/>
                </a:schemeClr>
              </a:solidFill>
              <a:latin typeface="BIZ UDPゴシック" panose="020B0400000000000000" pitchFamily="50" charset="-128"/>
              <a:ea typeface="BIZ UDPゴシック" panose="020B0400000000000000" pitchFamily="50" charset="-128"/>
              <a:cs typeface="DINPro"/>
            </a:endParaRPr>
          </a:p>
        </p:txBody>
      </p:sp>
      <p:sp>
        <p:nvSpPr>
          <p:cNvPr id="79" name="object 4">
            <a:extLst>
              <a:ext uri="{FF2B5EF4-FFF2-40B4-BE49-F238E27FC236}">
                <a16:creationId xmlns:a16="http://schemas.microsoft.com/office/drawing/2014/main" id="{24EF23DD-D5FF-4C50-817E-49449FA0CC1C}"/>
              </a:ext>
            </a:extLst>
          </p:cNvPr>
          <p:cNvSpPr txBox="1"/>
          <p:nvPr/>
        </p:nvSpPr>
        <p:spPr>
          <a:xfrm>
            <a:off x="4912591" y="9021448"/>
            <a:ext cx="1553050" cy="148886"/>
          </a:xfrm>
          <a:prstGeom prst="rect">
            <a:avLst/>
          </a:prstGeom>
        </p:spPr>
        <p:txBody>
          <a:bodyPr vert="horz" wrap="square" lIns="0" tIns="14604" rIns="0" bIns="0" rtlCol="0">
            <a:spAutoFit/>
          </a:bodyPr>
          <a:lstStyle/>
          <a:p>
            <a:pPr defTabSz="914400">
              <a:lnSpc>
                <a:spcPct val="150000"/>
              </a:lnSpc>
            </a:pPr>
            <a:r>
              <a:rPr kumimoji="0" lang="ja-JP" altLang="en-US" sz="700" kern="0" dirty="0">
                <a:solidFill>
                  <a:schemeClr val="bg2">
                    <a:lumMod val="50000"/>
                  </a:schemeClr>
                </a:solidFill>
                <a:latin typeface="BIZ UDPゴシック" panose="020B0400000000000000" pitchFamily="50" charset="-128"/>
                <a:ea typeface="BIZ UDPゴシック" panose="020B0400000000000000" pitchFamily="50" charset="-128"/>
                <a:cs typeface="DINPro"/>
              </a:rPr>
              <a:t>〇　　　〇　　　〇　　　　</a:t>
            </a:r>
            <a:r>
              <a:rPr kumimoji="0" lang="en-US" altLang="ja-JP" sz="700" kern="0" dirty="0">
                <a:solidFill>
                  <a:schemeClr val="bg2">
                    <a:lumMod val="50000"/>
                  </a:schemeClr>
                </a:solidFill>
                <a:latin typeface="BIZ UDPゴシック" panose="020B0400000000000000" pitchFamily="50" charset="-128"/>
                <a:ea typeface="BIZ UDPゴシック" panose="020B0400000000000000" pitchFamily="50" charset="-128"/>
                <a:cs typeface="DINPro"/>
              </a:rPr>
              <a:t>×</a:t>
            </a:r>
            <a:r>
              <a:rPr kumimoji="0" lang="ja-JP" altLang="en-US" sz="700" kern="0" dirty="0">
                <a:solidFill>
                  <a:schemeClr val="bg2">
                    <a:lumMod val="50000"/>
                  </a:schemeClr>
                </a:solidFill>
                <a:latin typeface="BIZ UDPゴシック" panose="020B0400000000000000" pitchFamily="50" charset="-128"/>
                <a:ea typeface="BIZ UDPゴシック" panose="020B0400000000000000" pitchFamily="50" charset="-128"/>
                <a:cs typeface="DINPro"/>
              </a:rPr>
              <a:t>　　　〇　　　〇</a:t>
            </a:r>
            <a:endParaRPr kumimoji="0" lang="en-US" altLang="ja-JP" sz="700" kern="0" dirty="0">
              <a:solidFill>
                <a:schemeClr val="bg2">
                  <a:lumMod val="50000"/>
                </a:schemeClr>
              </a:solidFill>
              <a:latin typeface="BIZ UDPゴシック" panose="020B0400000000000000" pitchFamily="50" charset="-128"/>
              <a:ea typeface="BIZ UDPゴシック" panose="020B0400000000000000" pitchFamily="50" charset="-128"/>
              <a:cs typeface="DINPro"/>
            </a:endParaRPr>
          </a:p>
        </p:txBody>
      </p:sp>
      <p:sp>
        <p:nvSpPr>
          <p:cNvPr id="82" name="object 4">
            <a:extLst>
              <a:ext uri="{FF2B5EF4-FFF2-40B4-BE49-F238E27FC236}">
                <a16:creationId xmlns:a16="http://schemas.microsoft.com/office/drawing/2014/main" id="{778806F6-9801-F03A-69A2-7B3FCCE38718}"/>
              </a:ext>
            </a:extLst>
          </p:cNvPr>
          <p:cNvSpPr txBox="1"/>
          <p:nvPr/>
        </p:nvSpPr>
        <p:spPr>
          <a:xfrm>
            <a:off x="4912591" y="9222103"/>
            <a:ext cx="1553050" cy="148886"/>
          </a:xfrm>
          <a:prstGeom prst="rect">
            <a:avLst/>
          </a:prstGeom>
        </p:spPr>
        <p:txBody>
          <a:bodyPr vert="horz" wrap="square" lIns="0" tIns="14604" rIns="0" bIns="0" rtlCol="0">
            <a:spAutoFit/>
          </a:bodyPr>
          <a:lstStyle/>
          <a:p>
            <a:pPr defTabSz="914400">
              <a:lnSpc>
                <a:spcPct val="150000"/>
              </a:lnSpc>
            </a:pPr>
            <a:r>
              <a:rPr kumimoji="0" lang="ja-JP" altLang="en-US" sz="700" kern="0" dirty="0">
                <a:solidFill>
                  <a:schemeClr val="bg2">
                    <a:lumMod val="50000"/>
                  </a:schemeClr>
                </a:solidFill>
                <a:latin typeface="BIZ UDPゴシック" panose="020B0400000000000000" pitchFamily="50" charset="-128"/>
                <a:ea typeface="BIZ UDPゴシック" panose="020B0400000000000000" pitchFamily="50" charset="-128"/>
                <a:cs typeface="DINPro"/>
              </a:rPr>
              <a:t>〇　　　〇　　　</a:t>
            </a:r>
            <a:r>
              <a:rPr kumimoji="0" lang="en-US" altLang="ja-JP" sz="700" kern="0" dirty="0">
                <a:solidFill>
                  <a:schemeClr val="bg2">
                    <a:lumMod val="50000"/>
                  </a:schemeClr>
                </a:solidFill>
                <a:latin typeface="BIZ UDPゴシック" panose="020B0400000000000000" pitchFamily="50" charset="-128"/>
                <a:ea typeface="BIZ UDPゴシック" panose="020B0400000000000000" pitchFamily="50" charset="-128"/>
                <a:cs typeface="DINPro"/>
              </a:rPr>
              <a:t>×</a:t>
            </a:r>
            <a:r>
              <a:rPr kumimoji="0" lang="ja-JP" altLang="en-US" sz="700" kern="0" dirty="0">
                <a:solidFill>
                  <a:schemeClr val="bg2">
                    <a:lumMod val="50000"/>
                  </a:schemeClr>
                </a:solidFill>
                <a:latin typeface="BIZ UDPゴシック" panose="020B0400000000000000" pitchFamily="50" charset="-128"/>
                <a:ea typeface="BIZ UDPゴシック" panose="020B0400000000000000" pitchFamily="50" charset="-128"/>
                <a:cs typeface="DINPro"/>
              </a:rPr>
              <a:t>　　　　</a:t>
            </a:r>
            <a:r>
              <a:rPr kumimoji="0" lang="en-US" altLang="ja-JP" sz="700" kern="0" dirty="0">
                <a:solidFill>
                  <a:schemeClr val="bg2">
                    <a:lumMod val="50000"/>
                  </a:schemeClr>
                </a:solidFill>
                <a:latin typeface="BIZ UDPゴシック" panose="020B0400000000000000" pitchFamily="50" charset="-128"/>
                <a:ea typeface="BIZ UDPゴシック" panose="020B0400000000000000" pitchFamily="50" charset="-128"/>
                <a:cs typeface="DINPro"/>
              </a:rPr>
              <a:t>×</a:t>
            </a:r>
            <a:r>
              <a:rPr kumimoji="0" lang="ja-JP" altLang="en-US" sz="700" kern="0" dirty="0">
                <a:solidFill>
                  <a:schemeClr val="bg2">
                    <a:lumMod val="50000"/>
                  </a:schemeClr>
                </a:solidFill>
                <a:latin typeface="BIZ UDPゴシック" panose="020B0400000000000000" pitchFamily="50" charset="-128"/>
                <a:ea typeface="BIZ UDPゴシック" panose="020B0400000000000000" pitchFamily="50" charset="-128"/>
                <a:cs typeface="DINPro"/>
              </a:rPr>
              <a:t>　　　〇　　　</a:t>
            </a:r>
            <a:r>
              <a:rPr kumimoji="0" lang="en-US" altLang="ja-JP" sz="700" kern="0" dirty="0">
                <a:solidFill>
                  <a:schemeClr val="bg2">
                    <a:lumMod val="50000"/>
                  </a:schemeClr>
                </a:solidFill>
                <a:latin typeface="BIZ UDPゴシック" panose="020B0400000000000000" pitchFamily="50" charset="-128"/>
                <a:ea typeface="BIZ UDPゴシック" panose="020B0400000000000000" pitchFamily="50" charset="-128"/>
                <a:cs typeface="DINPro"/>
              </a:rPr>
              <a:t>×</a:t>
            </a:r>
          </a:p>
        </p:txBody>
      </p:sp>
      <p:sp>
        <p:nvSpPr>
          <p:cNvPr id="83" name="object 4">
            <a:extLst>
              <a:ext uri="{FF2B5EF4-FFF2-40B4-BE49-F238E27FC236}">
                <a16:creationId xmlns:a16="http://schemas.microsoft.com/office/drawing/2014/main" id="{A64535BA-2B31-B761-3F5B-E49040802229}"/>
              </a:ext>
            </a:extLst>
          </p:cNvPr>
          <p:cNvSpPr txBox="1"/>
          <p:nvPr/>
        </p:nvSpPr>
        <p:spPr>
          <a:xfrm>
            <a:off x="4591216" y="9549560"/>
            <a:ext cx="2208377" cy="168635"/>
          </a:xfrm>
          <a:prstGeom prst="rect">
            <a:avLst/>
          </a:prstGeom>
        </p:spPr>
        <p:txBody>
          <a:bodyPr vert="horz" wrap="square" lIns="0" tIns="14604" rIns="0" bIns="0" rtlCol="0">
            <a:spAutoFit/>
          </a:bodyPr>
          <a:lstStyle/>
          <a:p>
            <a:pPr algn="ctr" defTabSz="914400"/>
            <a:r>
              <a:rPr kumimoji="0" lang="ja-JP" altLang="en-US" sz="1000" b="1" kern="0" dirty="0">
                <a:solidFill>
                  <a:schemeClr val="bg1"/>
                </a:solidFill>
                <a:latin typeface="BIZ UDPゴシック" panose="020B0400000000000000" pitchFamily="50" charset="-128"/>
                <a:ea typeface="BIZ UDPゴシック" panose="020B0400000000000000" pitchFamily="50" charset="-128"/>
                <a:cs typeface="DINPro"/>
              </a:rPr>
              <a:t>ご予約・お問い合わせはこちら</a:t>
            </a:r>
            <a:endParaRPr kumimoji="0" lang="en-US" altLang="ja-JP" sz="1000" b="1" kern="0" dirty="0">
              <a:solidFill>
                <a:schemeClr val="bg1"/>
              </a:solidFill>
              <a:latin typeface="BIZ UDPゴシック" panose="020B0400000000000000" pitchFamily="50" charset="-128"/>
              <a:ea typeface="BIZ UDPゴシック" panose="020B0400000000000000" pitchFamily="50" charset="-128"/>
              <a:cs typeface="DINPro"/>
            </a:endParaRPr>
          </a:p>
        </p:txBody>
      </p:sp>
      <p:sp>
        <p:nvSpPr>
          <p:cNvPr id="84" name="object 4">
            <a:extLst>
              <a:ext uri="{FF2B5EF4-FFF2-40B4-BE49-F238E27FC236}">
                <a16:creationId xmlns:a16="http://schemas.microsoft.com/office/drawing/2014/main" id="{29E577C9-2B95-D218-E1E3-60E298936D25}"/>
              </a:ext>
            </a:extLst>
          </p:cNvPr>
          <p:cNvSpPr txBox="1"/>
          <p:nvPr/>
        </p:nvSpPr>
        <p:spPr>
          <a:xfrm>
            <a:off x="4119504" y="9805425"/>
            <a:ext cx="2208377" cy="214801"/>
          </a:xfrm>
          <a:prstGeom prst="rect">
            <a:avLst/>
          </a:prstGeom>
        </p:spPr>
        <p:txBody>
          <a:bodyPr vert="horz" wrap="square" lIns="0" tIns="14604" rIns="0" bIns="0" rtlCol="0">
            <a:spAutoFit/>
          </a:bodyPr>
          <a:lstStyle/>
          <a:p>
            <a:pPr algn="ctr" defTabSz="914400"/>
            <a:r>
              <a:rPr kumimoji="0" lang="en-US" altLang="ja-JP" sz="1300" b="1" kern="0" dirty="0">
                <a:solidFill>
                  <a:srgbClr val="FF6699"/>
                </a:solidFill>
                <a:latin typeface="BIZ UDPゴシック" panose="020B0400000000000000" pitchFamily="50" charset="-128"/>
                <a:ea typeface="BIZ UDPゴシック" panose="020B0400000000000000" pitchFamily="50" charset="-128"/>
                <a:cs typeface="DINPro"/>
              </a:rPr>
              <a:t>Tel.</a:t>
            </a:r>
            <a:r>
              <a:rPr kumimoji="0" lang="ja-JP" altLang="en-US" sz="1300" b="1" kern="0" dirty="0">
                <a:solidFill>
                  <a:srgbClr val="FF6699"/>
                </a:solidFill>
                <a:latin typeface="BIZ UDPゴシック" panose="020B0400000000000000" pitchFamily="50" charset="-128"/>
                <a:ea typeface="BIZ UDPゴシック" panose="020B0400000000000000" pitchFamily="50" charset="-128"/>
                <a:cs typeface="DINPro"/>
              </a:rPr>
              <a:t> </a:t>
            </a:r>
            <a:r>
              <a:rPr kumimoji="0" lang="en-US" altLang="ja-JP" sz="1300" b="1" kern="0" dirty="0">
                <a:solidFill>
                  <a:srgbClr val="FF6699"/>
                </a:solidFill>
                <a:latin typeface="BIZ UDPゴシック" panose="020B0400000000000000" pitchFamily="50" charset="-128"/>
                <a:ea typeface="BIZ UDPゴシック" panose="020B0400000000000000" pitchFamily="50" charset="-128"/>
                <a:cs typeface="DINPro"/>
              </a:rPr>
              <a:t>03-0000-0000</a:t>
            </a:r>
          </a:p>
        </p:txBody>
      </p:sp>
      <p:sp>
        <p:nvSpPr>
          <p:cNvPr id="85" name="object 4">
            <a:extLst>
              <a:ext uri="{FF2B5EF4-FFF2-40B4-BE49-F238E27FC236}">
                <a16:creationId xmlns:a16="http://schemas.microsoft.com/office/drawing/2014/main" id="{B58DEA05-689B-EA19-61B6-E3D55054F45D}"/>
              </a:ext>
            </a:extLst>
          </p:cNvPr>
          <p:cNvSpPr txBox="1"/>
          <p:nvPr/>
        </p:nvSpPr>
        <p:spPr>
          <a:xfrm>
            <a:off x="6514409" y="9799342"/>
            <a:ext cx="657378" cy="199413"/>
          </a:xfrm>
          <a:prstGeom prst="rect">
            <a:avLst/>
          </a:prstGeom>
        </p:spPr>
        <p:txBody>
          <a:bodyPr vert="horz" wrap="square" lIns="0" tIns="14604" rIns="0" bIns="0" rtlCol="0">
            <a:spAutoFit/>
          </a:bodyPr>
          <a:lstStyle/>
          <a:p>
            <a:pPr defTabSz="914400"/>
            <a:r>
              <a:rPr kumimoji="0" lang="en-US" altLang="ja-JP" sz="600" kern="0" dirty="0">
                <a:solidFill>
                  <a:schemeClr val="bg2">
                    <a:lumMod val="50000"/>
                  </a:schemeClr>
                </a:solidFill>
                <a:latin typeface="BIZ UDPゴシック" panose="020B0400000000000000" pitchFamily="50" charset="-128"/>
                <a:ea typeface="BIZ UDPゴシック" panose="020B0400000000000000" pitchFamily="50" charset="-128"/>
                <a:cs typeface="DINPro"/>
              </a:rPr>
              <a:t>※</a:t>
            </a:r>
            <a:r>
              <a:rPr kumimoji="0" lang="ja-JP" altLang="en-US" sz="600" kern="0" dirty="0">
                <a:solidFill>
                  <a:schemeClr val="bg2">
                    <a:lumMod val="50000"/>
                  </a:schemeClr>
                </a:solidFill>
                <a:latin typeface="BIZ UDPゴシック" panose="020B0400000000000000" pitchFamily="50" charset="-128"/>
                <a:ea typeface="BIZ UDPゴシック" panose="020B0400000000000000" pitchFamily="50" charset="-128"/>
                <a:cs typeface="DINPro"/>
              </a:rPr>
              <a:t>初心の方は必ず</a:t>
            </a:r>
            <a:endParaRPr kumimoji="0" lang="en-US" altLang="ja-JP" sz="600" kern="0" dirty="0">
              <a:solidFill>
                <a:schemeClr val="bg2">
                  <a:lumMod val="50000"/>
                </a:schemeClr>
              </a:solidFill>
              <a:latin typeface="BIZ UDPゴシック" panose="020B0400000000000000" pitchFamily="50" charset="-128"/>
              <a:ea typeface="BIZ UDPゴシック" panose="020B0400000000000000" pitchFamily="50" charset="-128"/>
              <a:cs typeface="DINPro"/>
            </a:endParaRPr>
          </a:p>
          <a:p>
            <a:pPr defTabSz="914400"/>
            <a:r>
              <a:rPr kumimoji="0" lang="ja-JP" altLang="en-US" sz="600" kern="0" dirty="0">
                <a:solidFill>
                  <a:schemeClr val="bg2">
                    <a:lumMod val="50000"/>
                  </a:schemeClr>
                </a:solidFill>
                <a:latin typeface="BIZ UDPゴシック" panose="020B0400000000000000" pitchFamily="50" charset="-128"/>
                <a:ea typeface="BIZ UDPゴシック" panose="020B0400000000000000" pitchFamily="50" charset="-128"/>
                <a:cs typeface="DINPro"/>
              </a:rPr>
              <a:t>ご予約くだい</a:t>
            </a:r>
            <a:endParaRPr kumimoji="0" lang="en-US" altLang="ja-JP" sz="600" kern="0" dirty="0">
              <a:solidFill>
                <a:schemeClr val="bg2">
                  <a:lumMod val="50000"/>
                </a:schemeClr>
              </a:solidFill>
              <a:latin typeface="BIZ UDPゴシック" panose="020B0400000000000000" pitchFamily="50" charset="-128"/>
              <a:ea typeface="BIZ UDPゴシック" panose="020B0400000000000000" pitchFamily="50" charset="-128"/>
              <a:cs typeface="DINPro"/>
            </a:endParaRPr>
          </a:p>
        </p:txBody>
      </p:sp>
      <p:sp>
        <p:nvSpPr>
          <p:cNvPr id="86" name="object 4">
            <a:extLst>
              <a:ext uri="{FF2B5EF4-FFF2-40B4-BE49-F238E27FC236}">
                <a16:creationId xmlns:a16="http://schemas.microsoft.com/office/drawing/2014/main" id="{6FF5F86C-CB13-7CC0-5C00-98DFE870B0FF}"/>
              </a:ext>
            </a:extLst>
          </p:cNvPr>
          <p:cNvSpPr txBox="1"/>
          <p:nvPr/>
        </p:nvSpPr>
        <p:spPr>
          <a:xfrm>
            <a:off x="7180" y="10315946"/>
            <a:ext cx="3282782" cy="399467"/>
          </a:xfrm>
          <a:prstGeom prst="rect">
            <a:avLst/>
          </a:prstGeom>
        </p:spPr>
        <p:txBody>
          <a:bodyPr vert="horz" wrap="square" lIns="0" tIns="14604" rIns="0" bIns="0" rtlCol="0">
            <a:spAutoFit/>
          </a:bodyPr>
          <a:lstStyle/>
          <a:p>
            <a:pPr algn="ctr" defTabSz="914400"/>
            <a:r>
              <a:rPr kumimoji="0" lang="en-US" altLang="ja-JP" sz="2500" kern="0" spc="-150" dirty="0">
                <a:solidFill>
                  <a:schemeClr val="bg1"/>
                </a:solidFill>
                <a:latin typeface="源ノ角ゴシック Code JP R" panose="020B0500000000000000" pitchFamily="34" charset="-128"/>
                <a:ea typeface="源ノ角ゴシック Code JP R" panose="020B0500000000000000" pitchFamily="34" charset="-128"/>
                <a:cs typeface="DINPro"/>
              </a:rPr>
              <a:t>ASKUL</a:t>
            </a:r>
            <a:r>
              <a:rPr kumimoji="0" lang="ja-JP" altLang="en-US" sz="2500" kern="0" spc="-150" dirty="0">
                <a:solidFill>
                  <a:schemeClr val="bg1"/>
                </a:solidFill>
                <a:latin typeface="源ノ角ゴシック Code JP R" panose="020B0500000000000000" pitchFamily="34" charset="-128"/>
                <a:ea typeface="源ノ角ゴシック Code JP R" panose="020B0500000000000000" pitchFamily="34" charset="-128"/>
                <a:cs typeface="DINPro"/>
              </a:rPr>
              <a:t>クリニック</a:t>
            </a:r>
            <a:endParaRPr kumimoji="0" sz="1800" kern="0" spc="-150" dirty="0">
              <a:solidFill>
                <a:schemeClr val="bg1"/>
              </a:solidFill>
              <a:latin typeface="源ノ角ゴシック Code JP R" panose="020B0500000000000000" pitchFamily="34" charset="-128"/>
              <a:ea typeface="源ノ角ゴシック Code JP R" panose="020B0500000000000000" pitchFamily="34" charset="-128"/>
              <a:cs typeface="DINPro"/>
            </a:endParaRPr>
          </a:p>
        </p:txBody>
      </p:sp>
      <p:grpSp>
        <p:nvGrpSpPr>
          <p:cNvPr id="35" name="グループ化 34">
            <a:extLst>
              <a:ext uri="{FF2B5EF4-FFF2-40B4-BE49-F238E27FC236}">
                <a16:creationId xmlns:a16="http://schemas.microsoft.com/office/drawing/2014/main" id="{3F04DB26-D112-2884-D956-D0A783FBDAE0}"/>
              </a:ext>
            </a:extLst>
          </p:cNvPr>
          <p:cNvGrpSpPr/>
          <p:nvPr/>
        </p:nvGrpSpPr>
        <p:grpSpPr>
          <a:xfrm>
            <a:off x="3392612" y="10355937"/>
            <a:ext cx="972342" cy="318188"/>
            <a:chOff x="3023037" y="10364170"/>
            <a:chExt cx="972342" cy="318188"/>
          </a:xfrm>
        </p:grpSpPr>
        <p:pic>
          <p:nvPicPr>
            <p:cNvPr id="31" name="図 30" descr="図形, 四角形&#10;&#10;自動的に生成された説明">
              <a:extLst>
                <a:ext uri="{FF2B5EF4-FFF2-40B4-BE49-F238E27FC236}">
                  <a16:creationId xmlns:a16="http://schemas.microsoft.com/office/drawing/2014/main" id="{BC2A6E26-F2CE-1823-6B4F-A32024AAA77C}"/>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023037" y="10377557"/>
              <a:ext cx="954026" cy="304801"/>
            </a:xfrm>
            <a:prstGeom prst="rect">
              <a:avLst/>
            </a:prstGeom>
          </p:spPr>
        </p:pic>
        <p:sp>
          <p:nvSpPr>
            <p:cNvPr id="87" name="object 4">
              <a:extLst>
                <a:ext uri="{FF2B5EF4-FFF2-40B4-BE49-F238E27FC236}">
                  <a16:creationId xmlns:a16="http://schemas.microsoft.com/office/drawing/2014/main" id="{69A0C0CD-722B-9801-A7AD-BE8103EC737C}"/>
                </a:ext>
              </a:extLst>
            </p:cNvPr>
            <p:cNvSpPr txBox="1"/>
            <p:nvPr/>
          </p:nvSpPr>
          <p:spPr>
            <a:xfrm>
              <a:off x="3023037" y="10364170"/>
              <a:ext cx="972342" cy="225510"/>
            </a:xfrm>
            <a:prstGeom prst="rect">
              <a:avLst/>
            </a:prstGeom>
          </p:spPr>
          <p:txBody>
            <a:bodyPr vert="horz" wrap="square" lIns="0" tIns="14604" rIns="0" bIns="0" rtlCol="0">
              <a:spAutoFit/>
            </a:bodyPr>
            <a:lstStyle/>
            <a:p>
              <a:pPr algn="ctr" defTabSz="914400">
                <a:lnSpc>
                  <a:spcPct val="150000"/>
                </a:lnSpc>
              </a:pPr>
              <a:r>
                <a:rPr kumimoji="0" lang="en-US" altLang="ja-JP" sz="1100" kern="0" dirty="0">
                  <a:solidFill>
                    <a:schemeClr val="bg1"/>
                  </a:solidFill>
                  <a:latin typeface="BIZ UDPゴシック" panose="020B0400000000000000" pitchFamily="50" charset="-128"/>
                  <a:ea typeface="BIZ UDPゴシック" panose="020B0400000000000000" pitchFamily="50" charset="-128"/>
                  <a:cs typeface="DINPro"/>
                </a:rPr>
                <a:t>WEB</a:t>
              </a:r>
              <a:r>
                <a:rPr kumimoji="0" lang="ja-JP" altLang="en-US" sz="1100" kern="0" dirty="0">
                  <a:solidFill>
                    <a:schemeClr val="bg1"/>
                  </a:solidFill>
                  <a:latin typeface="BIZ UDPゴシック" panose="020B0400000000000000" pitchFamily="50" charset="-128"/>
                  <a:ea typeface="BIZ UDPゴシック" panose="020B0400000000000000" pitchFamily="50" charset="-128"/>
                  <a:cs typeface="DINPro"/>
                </a:rPr>
                <a:t>サイト</a:t>
              </a:r>
              <a:endParaRPr kumimoji="0" lang="en-US" altLang="ja-JP" sz="1100" kern="0" dirty="0">
                <a:solidFill>
                  <a:schemeClr val="bg1"/>
                </a:solidFill>
                <a:latin typeface="BIZ UDPゴシック" panose="020B0400000000000000" pitchFamily="50" charset="-128"/>
                <a:ea typeface="BIZ UDPゴシック" panose="020B0400000000000000" pitchFamily="50" charset="-128"/>
                <a:cs typeface="DINPro"/>
              </a:endParaRPr>
            </a:p>
          </p:txBody>
        </p:sp>
      </p:grpSp>
      <p:sp>
        <p:nvSpPr>
          <p:cNvPr id="88" name="object 4">
            <a:extLst>
              <a:ext uri="{FF2B5EF4-FFF2-40B4-BE49-F238E27FC236}">
                <a16:creationId xmlns:a16="http://schemas.microsoft.com/office/drawing/2014/main" id="{2C1030D5-15E1-881A-8044-10C6B72AA95C}"/>
              </a:ext>
            </a:extLst>
          </p:cNvPr>
          <p:cNvSpPr txBox="1"/>
          <p:nvPr/>
        </p:nvSpPr>
        <p:spPr>
          <a:xfrm>
            <a:off x="4422382" y="10355937"/>
            <a:ext cx="2818686" cy="244681"/>
          </a:xfrm>
          <a:prstGeom prst="rect">
            <a:avLst/>
          </a:prstGeom>
        </p:spPr>
        <p:txBody>
          <a:bodyPr vert="horz" wrap="square" lIns="0" tIns="14604" rIns="0" bIns="0" rtlCol="0">
            <a:spAutoFit/>
          </a:bodyPr>
          <a:lstStyle/>
          <a:p>
            <a:pPr algn="ctr" defTabSz="914400">
              <a:lnSpc>
                <a:spcPct val="150000"/>
              </a:lnSpc>
            </a:pPr>
            <a:r>
              <a:rPr kumimoji="0" lang="en-US" altLang="ja-JP" sz="1200" b="1" kern="0" dirty="0">
                <a:solidFill>
                  <a:schemeClr val="bg1"/>
                </a:solidFill>
                <a:latin typeface="BIZ UDPゴシック" panose="020B0400000000000000" pitchFamily="50" charset="-128"/>
                <a:ea typeface="BIZ UDPゴシック" panose="020B0400000000000000" pitchFamily="50" charset="-128"/>
                <a:cs typeface="DINPro"/>
              </a:rPr>
              <a:t>h</a:t>
            </a:r>
            <a:r>
              <a:rPr kumimoji="0" lang="ja-JP" altLang="en-US" sz="1200" b="1" kern="0" dirty="0">
                <a:solidFill>
                  <a:schemeClr val="bg1"/>
                </a:solidFill>
                <a:latin typeface="BIZ UDPゴシック" panose="020B0400000000000000" pitchFamily="50" charset="-128"/>
                <a:ea typeface="BIZ UDPゴシック" panose="020B0400000000000000" pitchFamily="50" charset="-128"/>
                <a:cs typeface="DINPro"/>
              </a:rPr>
              <a:t>ｔｔｐｓ</a:t>
            </a:r>
            <a:r>
              <a:rPr kumimoji="0" lang="en-US" altLang="ja-JP" sz="1200" b="1" kern="0" dirty="0">
                <a:solidFill>
                  <a:schemeClr val="bg1"/>
                </a:solidFill>
                <a:latin typeface="BIZ UDPゴシック" panose="020B0400000000000000" pitchFamily="50" charset="-128"/>
                <a:ea typeface="BIZ UDPゴシック" panose="020B0400000000000000" pitchFamily="50" charset="-128"/>
                <a:cs typeface="DINPro"/>
              </a:rPr>
              <a:t>://</a:t>
            </a:r>
            <a:r>
              <a:rPr kumimoji="0" lang="ja-JP" altLang="en-US" sz="1200" b="1" kern="0" dirty="0">
                <a:solidFill>
                  <a:schemeClr val="bg1"/>
                </a:solidFill>
                <a:latin typeface="BIZ UDPゴシック" panose="020B0400000000000000" pitchFamily="50" charset="-128"/>
                <a:ea typeface="BIZ UDPゴシック" panose="020B0400000000000000" pitchFamily="50" charset="-128"/>
                <a:cs typeface="DINPro"/>
              </a:rPr>
              <a:t>〇〇〇〇〇〇〇〇〇〇〇〇</a:t>
            </a:r>
            <a:endParaRPr kumimoji="0" lang="en-US" altLang="ja-JP" sz="1200" b="1" kern="0" dirty="0">
              <a:solidFill>
                <a:schemeClr val="bg1"/>
              </a:solidFill>
              <a:latin typeface="BIZ UDPゴシック" panose="020B0400000000000000" pitchFamily="50" charset="-128"/>
              <a:ea typeface="BIZ UDPゴシック" panose="020B0400000000000000" pitchFamily="50" charset="-128"/>
              <a:cs typeface="DINPro"/>
            </a:endParaRPr>
          </a:p>
        </p:txBody>
      </p:sp>
    </p:spTree>
    <p:extLst>
      <p:ext uri="{BB962C8B-B14F-4D97-AF65-F5344CB8AC3E}">
        <p14:creationId xmlns:p14="http://schemas.microsoft.com/office/powerpoint/2010/main" val="115369219"/>
      </p:ext>
    </p:extLst>
  </p:cSld>
  <p:clrMapOvr>
    <a:masterClrMapping/>
  </p:clrMapOvr>
</p:sld>
</file>

<file path=ppt/theme/theme1.xml><?xml version="1.0" encoding="utf-8"?>
<a:theme xmlns:a="http://schemas.openxmlformats.org/drawingml/2006/main" name="11">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プレゼンテーション1" id="{D14BBAA0-EBDA-4F80-B5E5-6A060B58EB30}" vid="{E91C9F3B-FA2D-4D28-9E30-9B6A997020B2}"/>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11</Template>
  <TotalTime>0</TotalTime>
  <Words>295</Words>
  <Application>Microsoft Office PowerPoint</Application>
  <PresentationFormat>ユーザー設定</PresentationFormat>
  <Paragraphs>55</Paragraphs>
  <Slides>2</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vt:i4>
      </vt:variant>
    </vt:vector>
  </HeadingPairs>
  <TitlesOfParts>
    <vt:vector size="10" baseType="lpstr">
      <vt:lpstr>BIZ UDPゴシック</vt:lpstr>
      <vt:lpstr>HG丸ｺﾞｼｯｸM-PRO</vt:lpstr>
      <vt:lpstr>源ノ角ゴシック Code JP R</vt:lpstr>
      <vt:lpstr>游ゴシック</vt:lpstr>
      <vt:lpstr>Arial</vt:lpstr>
      <vt:lpstr>Calibri</vt:lpstr>
      <vt:lpstr>Calibri Light</vt:lpstr>
      <vt:lpstr>11</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2013-07-04T11:22:33Z</dcterms:created>
  <dcterms:modified xsi:type="dcterms:W3CDTF">2022-08-15T02:31:45Z</dcterms:modified>
</cp:coreProperties>
</file>